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embeddedFontLst>
    <p:embeddedFont>
      <p:font typeface="Helvetica Neue"/>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9" roundtripDataSignature="AMtx7mhhd5BpxXNnf6NYzdreWOwQ8MPH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1A87AE-E345-49B4-A096-3138CE12F587}">
  <a:tblStyle styleId="{021A87AE-E345-49B4-A096-3138CE12F587}" styleName="Table_0">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HelveticaNeue-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HelveticaNeue-italic.fntdata"/><Relationship Id="rId14" Type="http://schemas.openxmlformats.org/officeDocument/2006/relationships/slide" Target="slides/slide9.xml"/><Relationship Id="rId36" Type="http://schemas.openxmlformats.org/officeDocument/2006/relationships/font" Target="fonts/HelveticaNeue-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HelveticaNeue-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693b5a5c6a_8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693b5a5c6a_8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1693b5a5c6a_8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693b5a5c6a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1693b5a5c6a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1693b5a5c6a_0_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693b5a5c6a_8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693b5a5c6a_8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1693b5a5c6a_8_1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69aea64f72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g169aea64f72_1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169aea64f72_1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 name="Google Shape;7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693b5a5c6a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g1693b5a5c6a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1693b5a5c6a_0_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1693b5a5c6a_14_62"/>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g1693b5a5c6a_14_62"/>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g1693b5a5c6a_14_6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693b5a5c6a_14_97"/>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g1693b5a5c6a_14_97"/>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1" name="Google Shape;51;g1693b5a5c6a_14_9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693b5a5c6a_14_10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标题幻灯片">
  <p:cSld name="TITLE_1">
    <p:spTree>
      <p:nvGrpSpPr>
        <p:cNvPr id="54"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p:cSld name="标题幻灯片">
    <p:spTree>
      <p:nvGrpSpPr>
        <p:cNvPr id="55" name="Shape 55"/>
        <p:cNvGrpSpPr/>
        <p:nvPr/>
      </p:nvGrpSpPr>
      <p:grpSpPr>
        <a:xfrm>
          <a:off x="0" y="0"/>
          <a:ext cx="0" cy="0"/>
          <a:chOff x="0" y="0"/>
          <a:chExt cx="0" cy="0"/>
        </a:xfrm>
      </p:grpSpPr>
      <p:cxnSp>
        <p:nvCxnSpPr>
          <p:cNvPr id="56" name="Google Shape;56;g1693b5a5c6a_14_104"/>
          <p:cNvCxnSpPr/>
          <p:nvPr/>
        </p:nvCxnSpPr>
        <p:spPr>
          <a:xfrm>
            <a:off x="0" y="751840"/>
            <a:ext cx="12192000" cy="0"/>
          </a:xfrm>
          <a:prstGeom prst="straightConnector1">
            <a:avLst/>
          </a:prstGeom>
          <a:noFill/>
          <a:ln cap="flat" cmpd="sng" w="12700">
            <a:solidFill>
              <a:srgbClr val="1D4251"/>
            </a:solidFill>
            <a:prstDash val="solid"/>
            <a:miter lim="800000"/>
            <a:headEnd len="sm" w="sm" type="none"/>
            <a:tailEnd len="sm" w="sm" type="none"/>
          </a:ln>
        </p:spPr>
      </p:cxnSp>
      <p:sp>
        <p:nvSpPr>
          <p:cNvPr id="57" name="Google Shape;57;g1693b5a5c6a_14_104"/>
          <p:cNvSpPr txBox="1"/>
          <p:nvPr/>
        </p:nvSpPr>
        <p:spPr>
          <a:xfrm>
            <a:off x="1880591" y="280125"/>
            <a:ext cx="1392300" cy="282900"/>
          </a:xfrm>
          <a:prstGeom prst="rect">
            <a:avLst/>
          </a:prstGeom>
          <a:noFill/>
          <a:ln>
            <a:noFill/>
          </a:ln>
        </p:spPr>
        <p:txBody>
          <a:bodyPr anchorCtr="1" anchor="ctr" bIns="0" lIns="0" spcFirstLastPara="1" rIns="0" wrap="square" tIns="0">
            <a:noAutofit/>
          </a:bodyPr>
          <a:lstStyle/>
          <a:p>
            <a:pPr indent="0" lvl="1" marL="0" marR="0" rtl="0" algn="ctr">
              <a:spcBef>
                <a:spcPts val="0"/>
              </a:spcBef>
              <a:spcAft>
                <a:spcPts val="0"/>
              </a:spcAft>
              <a:buNone/>
            </a:pPr>
            <a:r>
              <a:rPr b="1" i="0" lang="en-US" sz="3200" u="none" cap="none" strike="noStrike">
                <a:solidFill>
                  <a:srgbClr val="1D4251"/>
                </a:solidFill>
                <a:latin typeface="Arial"/>
                <a:ea typeface="Arial"/>
                <a:cs typeface="Arial"/>
                <a:sym typeface="Arial"/>
              </a:rPr>
              <a:t>ADD YOUR TITLE</a:t>
            </a:r>
            <a:endParaRPr b="1" i="0" sz="3200" u="none" cap="none" strike="noStrike">
              <a:solidFill>
                <a:srgbClr val="1D4251"/>
              </a:solidFill>
              <a:latin typeface="Arial"/>
              <a:ea typeface="Arial"/>
              <a:cs typeface="Arial"/>
              <a:sym typeface="Arial"/>
            </a:endParaRPr>
          </a:p>
        </p:txBody>
      </p:sp>
      <p:sp>
        <p:nvSpPr>
          <p:cNvPr id="58" name="Google Shape;58;g1693b5a5c6a_14_104"/>
          <p:cNvSpPr/>
          <p:nvPr/>
        </p:nvSpPr>
        <p:spPr>
          <a:xfrm>
            <a:off x="231580" y="208641"/>
            <a:ext cx="426000" cy="426000"/>
          </a:xfrm>
          <a:prstGeom prst="chevron">
            <a:avLst>
              <a:gd fmla="val 50000" name="adj"/>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
                                        </p:tgtEl>
                                        <p:attrNameLst>
                                          <p:attrName>style.visibility</p:attrName>
                                        </p:attrNameLst>
                                      </p:cBhvr>
                                      <p:to>
                                        <p:strVal val="visible"/>
                                      </p:to>
                                    </p:set>
                                    <p:animEffect filter="fade" transition="in">
                                      <p:cBhvr>
                                        <p:cTn dur="500"/>
                                        <p:tgtEl>
                                          <p:spTgt spid="56"/>
                                        </p:tgtEl>
                                      </p:cBhvr>
                                    </p:animEffect>
                                  </p:childTnLst>
                                </p:cTn>
                              </p:par>
                              <p:par>
                                <p:cTn fill="hold" nodeType="withEffect" presetClass="entr" presetID="10" presetSubtype="0">
                                  <p:stCondLst>
                                    <p:cond delay="500"/>
                                  </p:stCondLst>
                                  <p:childTnLst>
                                    <p:set>
                                      <p:cBhvr>
                                        <p:cTn dur="1" fill="hold">
                                          <p:stCondLst>
                                            <p:cond delay="0"/>
                                          </p:stCondLst>
                                        </p:cTn>
                                        <p:tgtEl>
                                          <p:spTgt spid="57"/>
                                        </p:tgtEl>
                                        <p:attrNameLst>
                                          <p:attrName>style.visibility</p:attrName>
                                        </p:attrNameLst>
                                      </p:cBhvr>
                                      <p:to>
                                        <p:strVal val="visible"/>
                                      </p:to>
                                    </p:set>
                                    <p:animEffect filter="fade" transition="in">
                                      <p:cBhvr>
                                        <p:cTn dur="500"/>
                                        <p:tgtEl>
                                          <p:spTgt spid="57"/>
                                        </p:tgtEl>
                                      </p:cBhvr>
                                    </p:animEffect>
                                  </p:childTnLst>
                                </p:cTn>
                              </p:par>
                              <p:par>
                                <p:cTn fill="hold" nodeType="withEffect" presetClass="entr" presetID="10" presetSubtype="0">
                                  <p:stCondLst>
                                    <p:cond delay="750"/>
                                  </p:stCondLst>
                                  <p:childTnLst>
                                    <p:set>
                                      <p:cBhvr>
                                        <p:cTn dur="1" fill="hold">
                                          <p:stCondLst>
                                            <p:cond delay="0"/>
                                          </p:stCondLst>
                                        </p:cTn>
                                        <p:tgtEl>
                                          <p:spTgt spid="58"/>
                                        </p:tgtEl>
                                        <p:attrNameLst>
                                          <p:attrName>style.visibility</p:attrName>
                                        </p:attrNameLst>
                                      </p:cBhvr>
                                      <p:to>
                                        <p:strVal val="visible"/>
                                      </p:to>
                                    </p:set>
                                    <p:animEffect filter="fade" transition="in">
                                      <p:cBhvr>
                                        <p:cTn dur="500"/>
                                        <p:tgtEl>
                                          <p:spTgt spid="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1693b5a5c6a_14_66"/>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g1693b5a5c6a_14_6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1693b5a5c6a_14_69"/>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1693b5a5c6a_14_69"/>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3" name="Google Shape;23;g1693b5a5c6a_14_6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1693b5a5c6a_14_73"/>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g1693b5a5c6a_14_73"/>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g1693b5a5c6a_14_73"/>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g1693b5a5c6a_14_7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1693b5a5c6a_14_78"/>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g1693b5a5c6a_14_7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1693b5a5c6a_14_81"/>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g1693b5a5c6a_14_81"/>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g1693b5a5c6a_14_8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1693b5a5c6a_14_85"/>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g1693b5a5c6a_14_8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1693b5a5c6a_14_88"/>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g1693b5a5c6a_14_88"/>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g1693b5a5c6a_14_88"/>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g1693b5a5c6a_14_88"/>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4" name="Google Shape;44;g1693b5a5c6a_14_8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1693b5a5c6a_14_94"/>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7" name="Google Shape;47;g1693b5a5c6a_14_9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693b5a5c6a_14_5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g1693b5a5c6a_14_5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2" name="Google Shape;12;g1693b5a5c6a_14_5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9.jp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4.jp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26.png"/><Relationship Id="rId6"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6.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10.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hyperlink" Target="https://learn.microsoft.com/en-us/dotnet/api/system.net.sockets.tcplistener?view=net-6.0" TargetMode="External"/><Relationship Id="rId5" Type="http://schemas.openxmlformats.org/officeDocument/2006/relationships/hyperlink" Target="https://learn.microsoft.com/en-us/dotnet/api/system.net.sockets.socket?view=net-6.0" TargetMode="External"/><Relationship Id="rId6" Type="http://schemas.openxmlformats.org/officeDocument/2006/relationships/hyperlink" Target="https://learn.microsoft.com/en-us/dotnet/api/system.net.sockets.protocoltype?view=net-6.0" TargetMode="External"/><Relationship Id="rId7" Type="http://schemas.openxmlformats.org/officeDocument/2006/relationships/hyperlink" Target="https://learn.microsoft.com/en-us/dotnet/api/system.net.sockets.tcpclient.connect?view=net-6.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
          <p:cNvSpPr/>
          <p:nvPr/>
        </p:nvSpPr>
        <p:spPr>
          <a:xfrm>
            <a:off x="6773862" y="0"/>
            <a:ext cx="5418138" cy="2924175"/>
          </a:xfrm>
          <a:custGeom>
            <a:rect b="b" l="l" r="r" t="t"/>
            <a:pathLst>
              <a:path extrusionOk="0" h="1842" w="3413">
                <a:moveTo>
                  <a:pt x="1670" y="1842"/>
                </a:moveTo>
                <a:lnTo>
                  <a:pt x="0" y="0"/>
                </a:lnTo>
                <a:lnTo>
                  <a:pt x="3413" y="0"/>
                </a:lnTo>
                <a:lnTo>
                  <a:pt x="3413" y="351"/>
                </a:lnTo>
                <a:lnTo>
                  <a:pt x="1670" y="1842"/>
                </a:lnTo>
                <a:close/>
              </a:path>
            </a:pathLst>
          </a:custGeom>
          <a:blipFill rotWithShape="1">
            <a:blip r:embed="rId3">
              <a:alphaModFix/>
            </a:blip>
            <a:tile algn="ctr" flip="none" tx="0" sx="70000" ty="0" sy="7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5" name="Google Shape;65;p1"/>
          <p:cNvSpPr/>
          <p:nvPr/>
        </p:nvSpPr>
        <p:spPr>
          <a:xfrm>
            <a:off x="8362951" y="4027487"/>
            <a:ext cx="3416300" cy="2830513"/>
          </a:xfrm>
          <a:custGeom>
            <a:rect b="b" l="l" r="r" t="t"/>
            <a:pathLst>
              <a:path extrusionOk="0" h="1783" w="2152">
                <a:moveTo>
                  <a:pt x="112" y="0"/>
                </a:moveTo>
                <a:lnTo>
                  <a:pt x="0" y="97"/>
                </a:lnTo>
                <a:lnTo>
                  <a:pt x="1938" y="1783"/>
                </a:lnTo>
                <a:lnTo>
                  <a:pt x="2152" y="1783"/>
                </a:lnTo>
                <a:lnTo>
                  <a:pt x="112" y="0"/>
                </a:lnTo>
                <a:close/>
              </a:path>
            </a:pathLst>
          </a:custGeom>
          <a:solidFill>
            <a:srgbClr val="1D425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6" name="Google Shape;66;p1"/>
          <p:cNvSpPr/>
          <p:nvPr/>
        </p:nvSpPr>
        <p:spPr>
          <a:xfrm>
            <a:off x="5264151" y="4508500"/>
            <a:ext cx="5468938" cy="2349500"/>
          </a:xfrm>
          <a:custGeom>
            <a:rect b="b" l="l" r="r" t="t"/>
            <a:pathLst>
              <a:path extrusionOk="0" h="1480" w="3445">
                <a:moveTo>
                  <a:pt x="1721" y="0"/>
                </a:moveTo>
                <a:lnTo>
                  <a:pt x="0" y="1480"/>
                </a:lnTo>
                <a:lnTo>
                  <a:pt x="3445" y="1480"/>
                </a:lnTo>
                <a:lnTo>
                  <a:pt x="1721" y="0"/>
                </a:lnTo>
                <a:close/>
              </a:path>
            </a:pathLst>
          </a:custGeom>
          <a:solidFill>
            <a:srgbClr val="1D425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7" name="Google Shape;67;p1"/>
          <p:cNvSpPr/>
          <p:nvPr/>
        </p:nvSpPr>
        <p:spPr>
          <a:xfrm>
            <a:off x="8731250" y="887412"/>
            <a:ext cx="3460750" cy="5932488"/>
          </a:xfrm>
          <a:custGeom>
            <a:rect b="b" l="l" r="r" t="t"/>
            <a:pathLst>
              <a:path extrusionOk="0" h="3737" w="2180">
                <a:moveTo>
                  <a:pt x="2180" y="0"/>
                </a:moveTo>
                <a:lnTo>
                  <a:pt x="0" y="1867"/>
                </a:lnTo>
                <a:lnTo>
                  <a:pt x="2180" y="3737"/>
                </a:lnTo>
                <a:lnTo>
                  <a:pt x="2180" y="0"/>
                </a:lnTo>
                <a:close/>
              </a:path>
            </a:pathLst>
          </a:custGeom>
          <a:solidFill>
            <a:srgbClr val="F5C7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8" name="Google Shape;68;p1"/>
          <p:cNvSpPr txBox="1"/>
          <p:nvPr/>
        </p:nvSpPr>
        <p:spPr>
          <a:xfrm>
            <a:off x="595167" y="1912154"/>
            <a:ext cx="9534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rgbClr val="1D4251"/>
                </a:solidFill>
              </a:rPr>
              <a:t>BÁO CÁO TIẾN ĐỘ</a:t>
            </a:r>
            <a:endParaRPr b="1" sz="5400">
              <a:solidFill>
                <a:srgbClr val="1D4251"/>
              </a:solidFill>
            </a:endParaRPr>
          </a:p>
        </p:txBody>
      </p:sp>
      <p:sp>
        <p:nvSpPr>
          <p:cNvPr id="69" name="Google Shape;69;p1"/>
          <p:cNvSpPr txBox="1"/>
          <p:nvPr/>
        </p:nvSpPr>
        <p:spPr>
          <a:xfrm>
            <a:off x="806542" y="3251484"/>
            <a:ext cx="5967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F3F3F"/>
                </a:solidFill>
                <a:latin typeface="Times New Roman"/>
                <a:ea typeface="Times New Roman"/>
                <a:cs typeface="Times New Roman"/>
                <a:sym typeface="Times New Roman"/>
              </a:rPr>
              <a:t>Thực hiện: Nhóm 10</a:t>
            </a:r>
            <a:endParaRPr sz="2400">
              <a:solidFill>
                <a:srgbClr val="3F3F3F"/>
              </a:solidFill>
              <a:latin typeface="Times New Roman"/>
              <a:ea typeface="Times New Roman"/>
              <a:cs typeface="Times New Roman"/>
              <a:sym typeface="Times New Roman"/>
            </a:endParaRPr>
          </a:p>
        </p:txBody>
      </p:sp>
      <p:pic>
        <p:nvPicPr>
          <p:cNvPr id="70" name="Google Shape;70;p1"/>
          <p:cNvPicPr preferRelativeResize="0"/>
          <p:nvPr/>
        </p:nvPicPr>
        <p:blipFill rotWithShape="1">
          <a:blip r:embed="rId4">
            <a:alphaModFix/>
          </a:blip>
          <a:srcRect b="0" l="0" r="0" t="0"/>
          <a:stretch/>
        </p:blipFill>
        <p:spPr>
          <a:xfrm>
            <a:off x="-812800" y="0"/>
            <a:ext cx="812800" cy="812800"/>
          </a:xfrm>
          <a:prstGeom prst="rect">
            <a:avLst/>
          </a:prstGeom>
          <a:noFill/>
          <a:ln>
            <a:noFill/>
          </a:ln>
        </p:spPr>
      </p:pic>
      <p:pic>
        <p:nvPicPr>
          <p:cNvPr id="71" name="Google Shape;71;p1"/>
          <p:cNvPicPr preferRelativeResize="0"/>
          <p:nvPr/>
        </p:nvPicPr>
        <p:blipFill rotWithShape="1">
          <a:blip r:embed="rId5">
            <a:alphaModFix/>
          </a:blip>
          <a:srcRect b="0" l="0" r="0" t="0"/>
          <a:stretch/>
        </p:blipFill>
        <p:spPr>
          <a:xfrm>
            <a:off x="381523" y="272171"/>
            <a:ext cx="952633" cy="952633"/>
          </a:xfrm>
          <a:prstGeom prst="rect">
            <a:avLst/>
          </a:prstGeom>
          <a:noFill/>
          <a:ln>
            <a:noFill/>
          </a:ln>
        </p:spPr>
      </p:pic>
      <p:pic>
        <p:nvPicPr>
          <p:cNvPr id="72" name="Google Shape;72;p1"/>
          <p:cNvPicPr preferRelativeResize="0"/>
          <p:nvPr/>
        </p:nvPicPr>
        <p:blipFill>
          <a:blip r:embed="rId6">
            <a:alphaModFix/>
          </a:blip>
          <a:stretch>
            <a:fillRect/>
          </a:stretch>
        </p:blipFill>
        <p:spPr>
          <a:xfrm>
            <a:off x="381525" y="315100"/>
            <a:ext cx="1619250" cy="1030100"/>
          </a:xfrm>
          <a:prstGeom prst="rect">
            <a:avLst/>
          </a:prstGeom>
          <a:noFill/>
          <a:ln>
            <a:noFill/>
          </a:ln>
        </p:spPr>
      </p:pic>
      <p:sp>
        <p:nvSpPr>
          <p:cNvPr id="73" name="Google Shape;73;p1"/>
          <p:cNvSpPr txBox="1"/>
          <p:nvPr/>
        </p:nvSpPr>
        <p:spPr>
          <a:xfrm>
            <a:off x="941917" y="4101984"/>
            <a:ext cx="59673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Nguyễn Lương Gia Bảo - 2014440</a:t>
            </a:r>
            <a:br>
              <a:rPr lang="en-US" sz="2400">
                <a:solidFill>
                  <a:schemeClr val="dk1"/>
                </a:solidFill>
                <a:latin typeface="Times New Roman"/>
                <a:ea typeface="Times New Roman"/>
                <a:cs typeface="Times New Roman"/>
                <a:sym typeface="Times New Roman"/>
              </a:rPr>
            </a:br>
            <a:r>
              <a:rPr lang="en-US" sz="2400">
                <a:solidFill>
                  <a:schemeClr val="dk1"/>
                </a:solidFill>
                <a:latin typeface="Times New Roman"/>
                <a:ea typeface="Times New Roman"/>
                <a:cs typeface="Times New Roman"/>
                <a:sym typeface="Times New Roman"/>
              </a:rPr>
              <a:t>Hoàng Ngọc Minh Thắng - 2011438</a:t>
            </a:r>
            <a:br>
              <a:rPr lang="en-US" sz="2400">
                <a:solidFill>
                  <a:schemeClr val="dk1"/>
                </a:solidFill>
                <a:latin typeface="Times New Roman"/>
                <a:ea typeface="Times New Roman"/>
                <a:cs typeface="Times New Roman"/>
                <a:sym typeface="Times New Roman"/>
              </a:rPr>
            </a:br>
            <a:r>
              <a:rPr lang="en-US" sz="2400">
                <a:solidFill>
                  <a:schemeClr val="dk1"/>
                </a:solidFill>
                <a:latin typeface="Times New Roman"/>
                <a:ea typeface="Times New Roman"/>
                <a:cs typeface="Times New Roman"/>
                <a:sym typeface="Times New Roman"/>
              </a:rPr>
              <a:t>Nguyễn Khắc Tấn - 2014488</a:t>
            </a:r>
            <a:endParaRPr sz="2400">
              <a:solidFill>
                <a:srgbClr val="3F3F3F"/>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
                                        <p:tgtEl>
                                          <p:spTgt spid="70"/>
                                        </p:tgtEl>
                                      </p:cBhvr>
                                    </p:animEffect>
                                  </p:childTnLst>
                                </p:cTn>
                              </p:par>
                              <p:par>
                                <p:cTn fill="hold" nodeType="withEffect" presetClass="entr" presetID="23" presetSubtype="16">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p:tgtEl>
                                          <p:spTgt spid="64"/>
                                        </p:tgtEl>
                                        <p:attrNameLst>
                                          <p:attrName>ppt_w</p:attrName>
                                        </p:attrNameLst>
                                      </p:cBhvr>
                                      <p:tavLst>
                                        <p:tav fmla="" tm="0">
                                          <p:val>
                                            <p:strVal val="0"/>
                                          </p:val>
                                        </p:tav>
                                        <p:tav fmla="" tm="100000">
                                          <p:val>
                                            <p:strVal val="#ppt_w"/>
                                          </p:val>
                                        </p:tav>
                                      </p:tavLst>
                                    </p:anim>
                                    <p:anim calcmode="lin" valueType="num">
                                      <p:cBhvr additive="base">
                                        <p:cTn dur="500"/>
                                        <p:tgtEl>
                                          <p:spTgt spid="6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p:tgtEl>
                                          <p:spTgt spid="67"/>
                                        </p:tgtEl>
                                        <p:attrNameLst>
                                          <p:attrName>ppt_w</p:attrName>
                                        </p:attrNameLst>
                                      </p:cBhvr>
                                      <p:tavLst>
                                        <p:tav fmla="" tm="0">
                                          <p:val>
                                            <p:strVal val="0"/>
                                          </p:val>
                                        </p:tav>
                                        <p:tav fmla="" tm="100000">
                                          <p:val>
                                            <p:strVal val="#ppt_w"/>
                                          </p:val>
                                        </p:tav>
                                      </p:tavLst>
                                    </p:anim>
                                    <p:anim calcmode="lin" valueType="num">
                                      <p:cBhvr additive="base">
                                        <p:cTn dur="500"/>
                                        <p:tgtEl>
                                          <p:spTgt spid="6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p:tgtEl>
                                          <p:spTgt spid="65"/>
                                        </p:tgtEl>
                                        <p:attrNameLst>
                                          <p:attrName>ppt_w</p:attrName>
                                        </p:attrNameLst>
                                      </p:cBhvr>
                                      <p:tavLst>
                                        <p:tav fmla="" tm="0">
                                          <p:val>
                                            <p:strVal val="0"/>
                                          </p:val>
                                        </p:tav>
                                        <p:tav fmla="" tm="100000">
                                          <p:val>
                                            <p:strVal val="#ppt_w"/>
                                          </p:val>
                                        </p:tav>
                                      </p:tavLst>
                                    </p:anim>
                                    <p:anim calcmode="lin" valueType="num">
                                      <p:cBhvr additive="base">
                                        <p:cTn dur="500"/>
                                        <p:tgtEl>
                                          <p:spTgt spid="6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p:tgtEl>
                                          <p:spTgt spid="66"/>
                                        </p:tgtEl>
                                        <p:attrNameLst>
                                          <p:attrName>ppt_w</p:attrName>
                                        </p:attrNameLst>
                                      </p:cBhvr>
                                      <p:tavLst>
                                        <p:tav fmla="" tm="0">
                                          <p:val>
                                            <p:strVal val="0"/>
                                          </p:val>
                                        </p:tav>
                                        <p:tav fmla="" tm="100000">
                                          <p:val>
                                            <p:strVal val="#ppt_w"/>
                                          </p:val>
                                        </p:tav>
                                      </p:tavLst>
                                    </p:anim>
                                    <p:anim calcmode="lin" valueType="num">
                                      <p:cBhvr additive="base">
                                        <p:cTn dur="500"/>
                                        <p:tgtEl>
                                          <p:spTgt spid="6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p:tgtEl>
                                          <p:spTgt spid="68"/>
                                        </p:tgtEl>
                                        <p:attrNameLst>
                                          <p:attrName>ppt_w</p:attrName>
                                        </p:attrNameLst>
                                      </p:cBhvr>
                                      <p:tavLst>
                                        <p:tav fmla="" tm="0">
                                          <p:val>
                                            <p:strVal val="0"/>
                                          </p:val>
                                        </p:tav>
                                        <p:tav fmla="" tm="100000">
                                          <p:val>
                                            <p:strVal val="#ppt_w"/>
                                          </p:val>
                                        </p:tav>
                                      </p:tavLst>
                                    </p:anim>
                                    <p:anim calcmode="lin" valueType="num">
                                      <p:cBhvr additive="base">
                                        <p:cTn dur="500"/>
                                        <p:tgtEl>
                                          <p:spTgt spid="68"/>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500"/>
                                        <p:tgtEl>
                                          <p:spTgt spid="69"/>
                                        </p:tgtEl>
                                      </p:cBhvr>
                                    </p:animEffect>
                                  </p:childTnLst>
                                </p:cTn>
                              </p:par>
                              <p:par>
                                <p:cTn fill="hold" nodeType="withEffect" presetClass="entr" presetID="2" presetSubtype="8">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600"/>
                                        <p:tgtEl>
                                          <p:spTgt spid="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graphicFrame>
        <p:nvGraphicFramePr>
          <p:cNvPr id="213" name="Google Shape;213;g1693b5a5c6a_8_95"/>
          <p:cNvGraphicFramePr/>
          <p:nvPr/>
        </p:nvGraphicFramePr>
        <p:xfrm>
          <a:off x="6582225" y="23813"/>
          <a:ext cx="3000000" cy="3000000"/>
        </p:xfrm>
        <a:graphic>
          <a:graphicData uri="http://schemas.openxmlformats.org/drawingml/2006/table">
            <a:tbl>
              <a:tblPr bandCol="1" bandRow="1">
                <a:noFill/>
                <a:tableStyleId>{021A87AE-E345-49B4-A096-3138CE12F587}</a:tableStyleId>
              </a:tblPr>
              <a:tblGrid>
                <a:gridCol w="1557075"/>
                <a:gridCol w="3863475"/>
              </a:tblGrid>
              <a:tr h="297550">
                <a:tc>
                  <a:txBody>
                    <a:bodyPr/>
                    <a:lstStyle/>
                    <a:p>
                      <a:pPr indent="0" lvl="0" marL="0" rtl="0" algn="just">
                        <a:lnSpc>
                          <a:spcPct val="150000"/>
                        </a:lnSpc>
                        <a:spcBef>
                          <a:spcPts val="20"/>
                        </a:spcBef>
                        <a:spcAft>
                          <a:spcPts val="20"/>
                        </a:spcAft>
                        <a:buNone/>
                      </a:pPr>
                      <a:r>
                        <a:rPr b="1" lang="en-US" sz="1300">
                          <a:latin typeface="Times New Roman"/>
                          <a:ea typeface="Times New Roman"/>
                          <a:cs typeface="Times New Roman"/>
                          <a:sym typeface="Times New Roman"/>
                        </a:rPr>
                        <a:t>Các lớp thành viên</a:t>
                      </a:r>
                      <a:endParaRPr sz="1300">
                        <a:latin typeface="Times New Roman"/>
                        <a:ea typeface="Times New Roman"/>
                        <a:cs typeface="Times New Roman"/>
                        <a:sym typeface="Times New Roman"/>
                      </a:endParaRPr>
                    </a:p>
                  </a:txBody>
                  <a:tcPr marT="0" marB="0" marR="68575" marL="68575">
                    <a:solidFill>
                      <a:srgbClr val="E6E6E6"/>
                    </a:solidFill>
                  </a:tcPr>
                </a:tc>
                <a:tc>
                  <a:txBody>
                    <a:bodyPr/>
                    <a:lstStyle/>
                    <a:p>
                      <a:pPr indent="0" lvl="0" marL="0" rtl="0" algn="just">
                        <a:lnSpc>
                          <a:spcPct val="150000"/>
                        </a:lnSpc>
                        <a:spcBef>
                          <a:spcPts val="20"/>
                        </a:spcBef>
                        <a:spcAft>
                          <a:spcPts val="20"/>
                        </a:spcAft>
                        <a:buNone/>
                      </a:pPr>
                      <a:r>
                        <a:rPr b="1" lang="en-US" sz="1300">
                          <a:latin typeface="Times New Roman"/>
                          <a:ea typeface="Times New Roman"/>
                          <a:cs typeface="Times New Roman"/>
                          <a:sym typeface="Times New Roman"/>
                        </a:rPr>
                        <a:t>Mô tả</a:t>
                      </a:r>
                      <a:endParaRPr sz="1300">
                        <a:latin typeface="Times New Roman"/>
                        <a:ea typeface="Times New Roman"/>
                        <a:cs typeface="Times New Roman"/>
                        <a:sym typeface="Times New Roman"/>
                      </a:endParaRPr>
                    </a:p>
                  </a:txBody>
                  <a:tcPr marT="0" marB="0" marR="68575" marL="68575">
                    <a:solidFill>
                      <a:srgbClr val="E6E6E6"/>
                    </a:solidFill>
                  </a:tcPr>
                </a:tc>
              </a:tr>
              <a:tr h="576500">
                <a:tc>
                  <a:txBody>
                    <a:bodyPr/>
                    <a:lstStyle/>
                    <a:p>
                      <a:pPr indent="0" lvl="0" marL="0" rtl="0" algn="just">
                        <a:lnSpc>
                          <a:spcPct val="150000"/>
                        </a:lnSpc>
                        <a:spcBef>
                          <a:spcPts val="20"/>
                        </a:spcBef>
                        <a:spcAft>
                          <a:spcPts val="20"/>
                        </a:spcAft>
                        <a:buNone/>
                      </a:pPr>
                      <a:r>
                        <a:rPr b="1" i="1" lang="en-US" sz="1300">
                          <a:latin typeface="Times New Roman"/>
                          <a:ea typeface="Times New Roman"/>
                          <a:cs typeface="Times New Roman"/>
                          <a:sym typeface="Times New Roman"/>
                        </a:rPr>
                        <a:t>Interlocked</a:t>
                      </a:r>
                      <a:endParaRPr sz="1300">
                        <a:latin typeface="Times New Roman"/>
                        <a:ea typeface="Times New Roman"/>
                        <a:cs typeface="Times New Roman"/>
                        <a:sym typeface="Times New Roman"/>
                      </a:endParaRPr>
                    </a:p>
                  </a:txBody>
                  <a:tcPr marT="0" marB="0" marR="68575" marL="68575"/>
                </a:tc>
                <a:tc>
                  <a:txBody>
                    <a:bodyPr/>
                    <a:lstStyle/>
                    <a:p>
                      <a:pPr indent="0" lvl="0" marL="0" rtl="0" algn="just">
                        <a:lnSpc>
                          <a:spcPct val="150000"/>
                        </a:lnSpc>
                        <a:spcBef>
                          <a:spcPts val="20"/>
                        </a:spcBef>
                        <a:spcAft>
                          <a:spcPts val="20"/>
                        </a:spcAft>
                        <a:buNone/>
                      </a:pPr>
                      <a:r>
                        <a:rPr lang="en-US" sz="1300">
                          <a:latin typeface="Times New Roman"/>
                          <a:ea typeface="Times New Roman"/>
                          <a:cs typeface="Times New Roman"/>
                          <a:sym typeface="Times New Roman"/>
                        </a:rPr>
                        <a:t>Lớp này dùng cung cấp truy cập đồng bộ hóa vào dữ liệu được chia sẻ sử dụng (shared data).</a:t>
                      </a:r>
                      <a:endParaRPr sz="1300">
                        <a:latin typeface="Times New Roman"/>
                        <a:ea typeface="Times New Roman"/>
                        <a:cs typeface="Times New Roman"/>
                        <a:sym typeface="Times New Roman"/>
                      </a:endParaRPr>
                    </a:p>
                  </a:txBody>
                  <a:tcPr marT="0" marB="0" marR="68575" marL="68575"/>
                </a:tc>
              </a:tr>
              <a:tr h="576500">
                <a:tc>
                  <a:txBody>
                    <a:bodyPr/>
                    <a:lstStyle/>
                    <a:p>
                      <a:pPr indent="0" lvl="0" marL="0" rtl="0" algn="just">
                        <a:lnSpc>
                          <a:spcPct val="150000"/>
                        </a:lnSpc>
                        <a:spcBef>
                          <a:spcPts val="20"/>
                        </a:spcBef>
                        <a:spcAft>
                          <a:spcPts val="20"/>
                        </a:spcAft>
                        <a:buNone/>
                      </a:pPr>
                      <a:r>
                        <a:rPr b="1" i="1" lang="en-US" sz="1300">
                          <a:latin typeface="Times New Roman"/>
                          <a:ea typeface="Times New Roman"/>
                          <a:cs typeface="Times New Roman"/>
                          <a:sym typeface="Times New Roman"/>
                        </a:rPr>
                        <a:t>Moniter</a:t>
                      </a:r>
                      <a:endParaRPr sz="1300">
                        <a:latin typeface="Times New Roman"/>
                        <a:ea typeface="Times New Roman"/>
                        <a:cs typeface="Times New Roman"/>
                        <a:sym typeface="Times New Roman"/>
                      </a:endParaRPr>
                    </a:p>
                  </a:txBody>
                  <a:tcPr marT="0" marB="0" marR="68575" marL="68575"/>
                </a:tc>
                <a:tc>
                  <a:txBody>
                    <a:bodyPr/>
                    <a:lstStyle/>
                    <a:p>
                      <a:pPr indent="0" lvl="0" marL="0" rtl="0" algn="just">
                        <a:lnSpc>
                          <a:spcPct val="150000"/>
                        </a:lnSpc>
                        <a:spcBef>
                          <a:spcPts val="20"/>
                        </a:spcBef>
                        <a:spcAft>
                          <a:spcPts val="20"/>
                        </a:spcAft>
                        <a:buNone/>
                      </a:pPr>
                      <a:r>
                        <a:rPr lang="en-US" sz="1300">
                          <a:latin typeface="Times New Roman"/>
                          <a:ea typeface="Times New Roman"/>
                          <a:cs typeface="Times New Roman"/>
                          <a:sym typeface="Times New Roman"/>
                        </a:rPr>
                        <a:t>Lớp này cung cấp việc đồng bộ hóa các đối tượng luồng sử dụng khóa chốt (lock) và tín hiệu chờ (wait signal).</a:t>
                      </a:r>
                      <a:endParaRPr sz="1300">
                        <a:latin typeface="Times New Roman"/>
                        <a:ea typeface="Times New Roman"/>
                        <a:cs typeface="Times New Roman"/>
                        <a:sym typeface="Times New Roman"/>
                      </a:endParaRPr>
                    </a:p>
                  </a:txBody>
                  <a:tcPr marT="0" marB="0" marR="68575" marL="68575"/>
                </a:tc>
              </a:tr>
              <a:tr h="576500">
                <a:tc>
                  <a:txBody>
                    <a:bodyPr/>
                    <a:lstStyle/>
                    <a:p>
                      <a:pPr indent="0" lvl="0" marL="0" rtl="0" algn="just">
                        <a:lnSpc>
                          <a:spcPct val="150000"/>
                        </a:lnSpc>
                        <a:spcBef>
                          <a:spcPts val="20"/>
                        </a:spcBef>
                        <a:spcAft>
                          <a:spcPts val="20"/>
                        </a:spcAft>
                        <a:buNone/>
                      </a:pPr>
                      <a:r>
                        <a:rPr b="1" i="1" lang="en-US" sz="1300">
                          <a:latin typeface="Times New Roman"/>
                          <a:ea typeface="Times New Roman"/>
                          <a:cs typeface="Times New Roman"/>
                          <a:sym typeface="Times New Roman"/>
                        </a:rPr>
                        <a:t>Mutex</a:t>
                      </a:r>
                      <a:endParaRPr sz="1300">
                        <a:latin typeface="Times New Roman"/>
                        <a:ea typeface="Times New Roman"/>
                        <a:cs typeface="Times New Roman"/>
                        <a:sym typeface="Times New Roman"/>
                      </a:endParaRPr>
                    </a:p>
                  </a:txBody>
                  <a:tcPr marT="0" marB="0" marR="68575" marL="68575"/>
                </a:tc>
                <a:tc>
                  <a:txBody>
                    <a:bodyPr/>
                    <a:lstStyle/>
                    <a:p>
                      <a:pPr indent="0" lvl="0" marL="0" rtl="0" algn="just">
                        <a:lnSpc>
                          <a:spcPct val="150000"/>
                        </a:lnSpc>
                        <a:spcBef>
                          <a:spcPts val="20"/>
                        </a:spcBef>
                        <a:spcAft>
                          <a:spcPts val="20"/>
                        </a:spcAft>
                        <a:buNone/>
                      </a:pPr>
                      <a:r>
                        <a:rPr lang="en-US" sz="1300">
                          <a:latin typeface="Times New Roman"/>
                          <a:ea typeface="Times New Roman"/>
                          <a:cs typeface="Times New Roman"/>
                          <a:sym typeface="Times New Roman"/>
                        </a:rPr>
                        <a:t>Lớp này cung cấp việc đồng bộ hóa sơ đẳng có thể được dùng đối với inter process synchronization.</a:t>
                      </a:r>
                      <a:endParaRPr sz="1300">
                        <a:latin typeface="Times New Roman"/>
                        <a:ea typeface="Times New Roman"/>
                        <a:cs typeface="Times New Roman"/>
                        <a:sym typeface="Times New Roman"/>
                      </a:endParaRPr>
                    </a:p>
                  </a:txBody>
                  <a:tcPr marT="0" marB="0" marR="68575" marL="68575"/>
                </a:tc>
              </a:tr>
              <a:tr h="1153025">
                <a:tc>
                  <a:txBody>
                    <a:bodyPr/>
                    <a:lstStyle/>
                    <a:p>
                      <a:pPr indent="0" lvl="0" marL="0" rtl="0" algn="just">
                        <a:lnSpc>
                          <a:spcPct val="150000"/>
                        </a:lnSpc>
                        <a:spcBef>
                          <a:spcPts val="20"/>
                        </a:spcBef>
                        <a:spcAft>
                          <a:spcPts val="20"/>
                        </a:spcAft>
                        <a:buNone/>
                      </a:pPr>
                      <a:r>
                        <a:rPr b="1" i="1" lang="en-US" sz="1300">
                          <a:latin typeface="Times New Roman"/>
                          <a:ea typeface="Times New Roman"/>
                          <a:cs typeface="Times New Roman"/>
                          <a:sym typeface="Times New Roman"/>
                        </a:rPr>
                        <a:t>Thread</a:t>
                      </a:r>
                      <a:endParaRPr sz="1300">
                        <a:latin typeface="Times New Roman"/>
                        <a:ea typeface="Times New Roman"/>
                        <a:cs typeface="Times New Roman"/>
                        <a:sym typeface="Times New Roman"/>
                      </a:endParaRPr>
                    </a:p>
                  </a:txBody>
                  <a:tcPr marT="0" marB="0" marR="68575" marL="68575"/>
                </a:tc>
                <a:tc>
                  <a:txBody>
                    <a:bodyPr/>
                    <a:lstStyle/>
                    <a:p>
                      <a:pPr indent="0" lvl="0" marL="0" rtl="0" algn="just">
                        <a:lnSpc>
                          <a:spcPct val="150000"/>
                        </a:lnSpc>
                        <a:spcBef>
                          <a:spcPts val="20"/>
                        </a:spcBef>
                        <a:spcAft>
                          <a:spcPts val="20"/>
                        </a:spcAft>
                        <a:buNone/>
                      </a:pPr>
                      <a:r>
                        <a:rPr lang="en-US" sz="1300">
                          <a:latin typeface="Times New Roman"/>
                          <a:ea typeface="Times New Roman"/>
                          <a:cs typeface="Times New Roman"/>
                          <a:sym typeface="Times New Roman"/>
                        </a:rPr>
                        <a:t>Lớp này tượng trưng cho một luồng được thi hành trong lòng Common Language Runtime. Sử dụng lớp này bạn có khả năng bổ sung những luồng khác trong cùng AppDomain.</a:t>
                      </a:r>
                      <a:endParaRPr sz="1300">
                        <a:latin typeface="Times New Roman"/>
                        <a:ea typeface="Times New Roman"/>
                        <a:cs typeface="Times New Roman"/>
                        <a:sym typeface="Times New Roman"/>
                      </a:endParaRPr>
                    </a:p>
                  </a:txBody>
                  <a:tcPr marT="0" marB="0" marR="68575" marL="68575"/>
                </a:tc>
              </a:tr>
              <a:tr h="576500">
                <a:tc>
                  <a:txBody>
                    <a:bodyPr/>
                    <a:lstStyle/>
                    <a:p>
                      <a:pPr indent="0" lvl="0" marL="0" rtl="0" algn="just">
                        <a:lnSpc>
                          <a:spcPct val="150000"/>
                        </a:lnSpc>
                        <a:spcBef>
                          <a:spcPts val="20"/>
                        </a:spcBef>
                        <a:spcAft>
                          <a:spcPts val="20"/>
                        </a:spcAft>
                        <a:buNone/>
                      </a:pPr>
                      <a:r>
                        <a:rPr b="1" i="1" lang="en-US" sz="1300">
                          <a:latin typeface="Times New Roman"/>
                          <a:ea typeface="Times New Roman"/>
                          <a:cs typeface="Times New Roman"/>
                          <a:sym typeface="Times New Roman"/>
                        </a:rPr>
                        <a:t>ThreadPool</a:t>
                      </a:r>
                      <a:endParaRPr sz="1300">
                        <a:latin typeface="Times New Roman"/>
                        <a:ea typeface="Times New Roman"/>
                        <a:cs typeface="Times New Roman"/>
                        <a:sym typeface="Times New Roman"/>
                      </a:endParaRPr>
                    </a:p>
                  </a:txBody>
                  <a:tcPr marT="0" marB="0" marR="68575" marL="68575"/>
                </a:tc>
                <a:tc>
                  <a:txBody>
                    <a:bodyPr/>
                    <a:lstStyle/>
                    <a:p>
                      <a:pPr indent="0" lvl="0" marL="0" rtl="0" algn="just">
                        <a:lnSpc>
                          <a:spcPct val="150000"/>
                        </a:lnSpc>
                        <a:spcBef>
                          <a:spcPts val="20"/>
                        </a:spcBef>
                        <a:spcAft>
                          <a:spcPts val="20"/>
                        </a:spcAft>
                        <a:buNone/>
                      </a:pPr>
                      <a:r>
                        <a:rPr lang="en-US" sz="1300">
                          <a:latin typeface="Times New Roman"/>
                          <a:ea typeface="Times New Roman"/>
                          <a:cs typeface="Times New Roman"/>
                          <a:sym typeface="Times New Roman"/>
                        </a:rPr>
                        <a:t>Lớp này quản lý những luồng có liên hệ với nhau trong cùng một Process nào đó.</a:t>
                      </a:r>
                      <a:endParaRPr sz="1300">
                        <a:latin typeface="Times New Roman"/>
                        <a:ea typeface="Times New Roman"/>
                        <a:cs typeface="Times New Roman"/>
                        <a:sym typeface="Times New Roman"/>
                      </a:endParaRPr>
                    </a:p>
                  </a:txBody>
                  <a:tcPr marT="0" marB="0" marR="68575" marL="68575"/>
                </a:tc>
              </a:tr>
              <a:tr h="864775">
                <a:tc>
                  <a:txBody>
                    <a:bodyPr/>
                    <a:lstStyle/>
                    <a:p>
                      <a:pPr indent="0" lvl="0" marL="0" rtl="0" algn="just">
                        <a:lnSpc>
                          <a:spcPct val="150000"/>
                        </a:lnSpc>
                        <a:spcBef>
                          <a:spcPts val="20"/>
                        </a:spcBef>
                        <a:spcAft>
                          <a:spcPts val="20"/>
                        </a:spcAft>
                        <a:buNone/>
                      </a:pPr>
                      <a:r>
                        <a:rPr b="1" i="1" lang="en-US" sz="1300">
                          <a:latin typeface="Times New Roman"/>
                          <a:ea typeface="Times New Roman"/>
                          <a:cs typeface="Times New Roman"/>
                          <a:sym typeface="Times New Roman"/>
                        </a:rPr>
                        <a:t>Timer</a:t>
                      </a:r>
                      <a:endParaRPr sz="1300">
                        <a:latin typeface="Times New Roman"/>
                        <a:ea typeface="Times New Roman"/>
                        <a:cs typeface="Times New Roman"/>
                        <a:sym typeface="Times New Roman"/>
                      </a:endParaRPr>
                    </a:p>
                  </a:txBody>
                  <a:tcPr marT="0" marB="0" marR="68575" marL="68575"/>
                </a:tc>
                <a:tc>
                  <a:txBody>
                    <a:bodyPr/>
                    <a:lstStyle/>
                    <a:p>
                      <a:pPr indent="0" lvl="0" marL="0" rtl="0" algn="just">
                        <a:lnSpc>
                          <a:spcPct val="150000"/>
                        </a:lnSpc>
                        <a:spcBef>
                          <a:spcPts val="20"/>
                        </a:spcBef>
                        <a:spcAft>
                          <a:spcPts val="20"/>
                        </a:spcAft>
                        <a:buNone/>
                      </a:pPr>
                      <a:r>
                        <a:rPr lang="en-US" sz="1300">
                          <a:latin typeface="Times New Roman"/>
                          <a:ea typeface="Times New Roman"/>
                          <a:cs typeface="Times New Roman"/>
                          <a:sym typeface="Times New Roman"/>
                        </a:rPr>
                        <a:t>Cho biết một delegate có thể được triệu gọi vào một lúc được khai báo nào đó. Tác vụ wait được thi hành bởi luồng trong thread pool.</a:t>
                      </a:r>
                      <a:endParaRPr sz="1300">
                        <a:latin typeface="Times New Roman"/>
                        <a:ea typeface="Times New Roman"/>
                        <a:cs typeface="Times New Roman"/>
                        <a:sym typeface="Times New Roman"/>
                      </a:endParaRPr>
                    </a:p>
                  </a:txBody>
                  <a:tcPr marT="0" marB="0" marR="68575" marL="68575"/>
                </a:tc>
              </a:tr>
              <a:tr h="576500">
                <a:tc>
                  <a:txBody>
                    <a:bodyPr/>
                    <a:lstStyle/>
                    <a:p>
                      <a:pPr indent="0" lvl="0" marL="0" rtl="0" algn="just">
                        <a:lnSpc>
                          <a:spcPct val="150000"/>
                        </a:lnSpc>
                        <a:spcBef>
                          <a:spcPts val="20"/>
                        </a:spcBef>
                        <a:spcAft>
                          <a:spcPts val="20"/>
                        </a:spcAft>
                        <a:buNone/>
                      </a:pPr>
                      <a:r>
                        <a:rPr b="1" i="1" lang="en-US" sz="1300">
                          <a:latin typeface="Times New Roman"/>
                          <a:ea typeface="Times New Roman"/>
                          <a:cs typeface="Times New Roman"/>
                          <a:sym typeface="Times New Roman"/>
                        </a:rPr>
                        <a:t>WaitHandle</a:t>
                      </a:r>
                      <a:endParaRPr sz="1300">
                        <a:latin typeface="Times New Roman"/>
                        <a:ea typeface="Times New Roman"/>
                        <a:cs typeface="Times New Roman"/>
                        <a:sym typeface="Times New Roman"/>
                      </a:endParaRPr>
                    </a:p>
                  </a:txBody>
                  <a:tcPr marT="0" marB="0" marR="68575" marL="68575"/>
                </a:tc>
                <a:tc>
                  <a:txBody>
                    <a:bodyPr/>
                    <a:lstStyle/>
                    <a:p>
                      <a:pPr indent="0" lvl="0" marL="0" rtl="0" algn="just">
                        <a:lnSpc>
                          <a:spcPct val="150000"/>
                        </a:lnSpc>
                        <a:spcBef>
                          <a:spcPts val="20"/>
                        </a:spcBef>
                        <a:spcAft>
                          <a:spcPts val="20"/>
                        </a:spcAft>
                        <a:buNone/>
                      </a:pPr>
                      <a:r>
                        <a:rPr lang="en-US" sz="1300">
                          <a:latin typeface="Times New Roman"/>
                          <a:ea typeface="Times New Roman"/>
                          <a:cs typeface="Times New Roman"/>
                          <a:sym typeface="Times New Roman"/>
                        </a:rPr>
                        <a:t>Lớp này tượng trưng cho tất cả các đối tượng đồng bộ hóa (cho phép multiple wait) vào lúc chạy.</a:t>
                      </a:r>
                      <a:endParaRPr sz="1300">
                        <a:latin typeface="Times New Roman"/>
                        <a:ea typeface="Times New Roman"/>
                        <a:cs typeface="Times New Roman"/>
                        <a:sym typeface="Times New Roman"/>
                      </a:endParaRPr>
                    </a:p>
                  </a:txBody>
                  <a:tcPr marT="0" marB="0" marR="68575" marL="68575"/>
                </a:tc>
              </a:tr>
              <a:tr h="576500">
                <a:tc>
                  <a:txBody>
                    <a:bodyPr/>
                    <a:lstStyle/>
                    <a:p>
                      <a:pPr indent="0" lvl="0" marL="0" rtl="0" algn="just">
                        <a:lnSpc>
                          <a:spcPct val="150000"/>
                        </a:lnSpc>
                        <a:spcBef>
                          <a:spcPts val="20"/>
                        </a:spcBef>
                        <a:spcAft>
                          <a:spcPts val="20"/>
                        </a:spcAft>
                        <a:buNone/>
                      </a:pPr>
                      <a:r>
                        <a:rPr b="1" i="1" lang="en-US" sz="1300">
                          <a:latin typeface="Times New Roman"/>
                          <a:ea typeface="Times New Roman"/>
                          <a:cs typeface="Times New Roman"/>
                          <a:sym typeface="Times New Roman"/>
                        </a:rPr>
                        <a:t>ThreadStart</a:t>
                      </a:r>
                      <a:endParaRPr sz="1300">
                        <a:latin typeface="Times New Roman"/>
                        <a:ea typeface="Times New Roman"/>
                        <a:cs typeface="Times New Roman"/>
                        <a:sym typeface="Times New Roman"/>
                      </a:endParaRPr>
                    </a:p>
                  </a:txBody>
                  <a:tcPr marT="0" marB="0" marR="68575" marL="68575"/>
                </a:tc>
                <a:tc>
                  <a:txBody>
                    <a:bodyPr/>
                    <a:lstStyle/>
                    <a:p>
                      <a:pPr indent="0" lvl="0" marL="0" rtl="0" algn="just">
                        <a:lnSpc>
                          <a:spcPct val="150000"/>
                        </a:lnSpc>
                        <a:spcBef>
                          <a:spcPts val="20"/>
                        </a:spcBef>
                        <a:spcAft>
                          <a:spcPts val="20"/>
                        </a:spcAft>
                        <a:buNone/>
                      </a:pPr>
                      <a:r>
                        <a:rPr lang="en-US" sz="1300">
                          <a:latin typeface="Times New Roman"/>
                          <a:ea typeface="Times New Roman"/>
                          <a:cs typeface="Times New Roman"/>
                          <a:sym typeface="Times New Roman"/>
                        </a:rPr>
                        <a:t>Lớp này là một delegate chỉ về hàm hành sự nào đó phải được thi hành đầu tiên khi một luồng bắt đầu.</a:t>
                      </a:r>
                      <a:endParaRPr sz="1300">
                        <a:latin typeface="Times New Roman"/>
                        <a:ea typeface="Times New Roman"/>
                        <a:cs typeface="Times New Roman"/>
                        <a:sym typeface="Times New Roman"/>
                      </a:endParaRPr>
                    </a:p>
                  </a:txBody>
                  <a:tcPr marT="0" marB="0" marR="68575" marL="68575"/>
                </a:tc>
              </a:tr>
              <a:tr h="297550">
                <a:tc>
                  <a:txBody>
                    <a:bodyPr/>
                    <a:lstStyle/>
                    <a:p>
                      <a:pPr indent="0" lvl="0" marL="0" rtl="0" algn="just">
                        <a:lnSpc>
                          <a:spcPct val="150000"/>
                        </a:lnSpc>
                        <a:spcBef>
                          <a:spcPts val="20"/>
                        </a:spcBef>
                        <a:spcAft>
                          <a:spcPts val="20"/>
                        </a:spcAft>
                        <a:buNone/>
                      </a:pPr>
                      <a:r>
                        <a:rPr b="1" i="1" lang="en-US" sz="1300">
                          <a:latin typeface="Times New Roman"/>
                          <a:ea typeface="Times New Roman"/>
                          <a:cs typeface="Times New Roman"/>
                          <a:sym typeface="Times New Roman"/>
                        </a:rPr>
                        <a:t>TimerCallBack</a:t>
                      </a:r>
                      <a:endParaRPr sz="1300">
                        <a:latin typeface="Times New Roman"/>
                        <a:ea typeface="Times New Roman"/>
                        <a:cs typeface="Times New Roman"/>
                        <a:sym typeface="Times New Roman"/>
                      </a:endParaRPr>
                    </a:p>
                  </a:txBody>
                  <a:tcPr marT="0" marB="0" marR="68575" marL="68575"/>
                </a:tc>
                <a:tc>
                  <a:txBody>
                    <a:bodyPr/>
                    <a:lstStyle/>
                    <a:p>
                      <a:pPr indent="0" lvl="0" marL="0" rtl="0" algn="just">
                        <a:lnSpc>
                          <a:spcPct val="150000"/>
                        </a:lnSpc>
                        <a:spcBef>
                          <a:spcPts val="20"/>
                        </a:spcBef>
                        <a:spcAft>
                          <a:spcPts val="20"/>
                        </a:spcAft>
                        <a:buNone/>
                      </a:pPr>
                      <a:r>
                        <a:rPr lang="en-US" sz="1300">
                          <a:latin typeface="Times New Roman"/>
                          <a:ea typeface="Times New Roman"/>
                          <a:cs typeface="Times New Roman"/>
                          <a:sym typeface="Times New Roman"/>
                        </a:rPr>
                        <a:t>Delegate đối với Timer.</a:t>
                      </a:r>
                      <a:endParaRPr sz="1300">
                        <a:latin typeface="Times New Roman"/>
                        <a:ea typeface="Times New Roman"/>
                        <a:cs typeface="Times New Roman"/>
                        <a:sym typeface="Times New Roman"/>
                      </a:endParaRPr>
                    </a:p>
                  </a:txBody>
                  <a:tcPr marT="0" marB="0" marR="68575" marL="68575"/>
                </a:tc>
              </a:tr>
              <a:tr h="576500">
                <a:tc>
                  <a:txBody>
                    <a:bodyPr/>
                    <a:lstStyle/>
                    <a:p>
                      <a:pPr indent="0" lvl="0" marL="0" rtl="0" algn="just">
                        <a:lnSpc>
                          <a:spcPct val="150000"/>
                        </a:lnSpc>
                        <a:spcBef>
                          <a:spcPts val="20"/>
                        </a:spcBef>
                        <a:spcAft>
                          <a:spcPts val="20"/>
                        </a:spcAft>
                        <a:buNone/>
                      </a:pPr>
                      <a:r>
                        <a:rPr b="1" i="1" lang="en-US" sz="1300">
                          <a:latin typeface="Times New Roman"/>
                          <a:ea typeface="Times New Roman"/>
                          <a:cs typeface="Times New Roman"/>
                          <a:sym typeface="Times New Roman"/>
                        </a:rPr>
                        <a:t>WaitCallBack</a:t>
                      </a:r>
                      <a:endParaRPr sz="1300">
                        <a:latin typeface="Times New Roman"/>
                        <a:ea typeface="Times New Roman"/>
                        <a:cs typeface="Times New Roman"/>
                        <a:sym typeface="Times New Roman"/>
                      </a:endParaRPr>
                    </a:p>
                  </a:txBody>
                  <a:tcPr marT="0" marB="0" marR="68575" marL="68575"/>
                </a:tc>
                <a:tc>
                  <a:txBody>
                    <a:bodyPr/>
                    <a:lstStyle/>
                    <a:p>
                      <a:pPr indent="0" lvl="0" marL="0" rtl="0" algn="just">
                        <a:lnSpc>
                          <a:spcPct val="150000"/>
                        </a:lnSpc>
                        <a:spcBef>
                          <a:spcPts val="20"/>
                        </a:spcBef>
                        <a:spcAft>
                          <a:spcPts val="20"/>
                        </a:spcAft>
                        <a:buNone/>
                      </a:pPr>
                      <a:r>
                        <a:rPr lang="en-US" sz="1300">
                          <a:latin typeface="Times New Roman"/>
                          <a:ea typeface="Times New Roman"/>
                          <a:cs typeface="Times New Roman"/>
                          <a:sym typeface="Times New Roman"/>
                        </a:rPr>
                        <a:t>Lớp này là một delegate định nghĩa hàm hành sự kêu gọi lại (callback) đối với ThreadPool user work item.</a:t>
                      </a:r>
                      <a:endParaRPr sz="1300">
                        <a:latin typeface="Times New Roman"/>
                        <a:ea typeface="Times New Roman"/>
                        <a:cs typeface="Times New Roman"/>
                        <a:sym typeface="Times New Roman"/>
                      </a:endParaRPr>
                    </a:p>
                  </a:txBody>
                  <a:tcPr marT="0" marB="0" marR="68575" marL="68575"/>
                </a:tc>
              </a:tr>
            </a:tbl>
          </a:graphicData>
        </a:graphic>
      </p:graphicFrame>
      <p:pic>
        <p:nvPicPr>
          <p:cNvPr id="214" name="Google Shape;214;g1693b5a5c6a_8_95"/>
          <p:cNvPicPr preferRelativeResize="0"/>
          <p:nvPr/>
        </p:nvPicPr>
        <p:blipFill>
          <a:blip r:embed="rId3">
            <a:alphaModFix/>
          </a:blip>
          <a:stretch>
            <a:fillRect/>
          </a:stretch>
        </p:blipFill>
        <p:spPr>
          <a:xfrm>
            <a:off x="1581950" y="-461625"/>
            <a:ext cx="2447600" cy="2006591"/>
          </a:xfrm>
          <a:prstGeom prst="rect">
            <a:avLst/>
          </a:prstGeom>
          <a:noFill/>
          <a:ln>
            <a:noFill/>
          </a:ln>
        </p:spPr>
      </p:pic>
      <p:sp>
        <p:nvSpPr>
          <p:cNvPr id="215" name="Google Shape;215;g1693b5a5c6a_8_95"/>
          <p:cNvSpPr txBox="1"/>
          <p:nvPr/>
        </p:nvSpPr>
        <p:spPr>
          <a:xfrm>
            <a:off x="1011625" y="-26274"/>
            <a:ext cx="590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134F5C"/>
                </a:solidFill>
                <a:latin typeface="Helvetica Neue"/>
                <a:ea typeface="Helvetica Neue"/>
                <a:cs typeface="Helvetica Neue"/>
                <a:sym typeface="Helvetica Neue"/>
              </a:rPr>
              <a:t>Kiến thức chung</a:t>
            </a:r>
            <a:endParaRPr b="1" sz="4800">
              <a:solidFill>
                <a:srgbClr val="134F5C"/>
              </a:solidFill>
              <a:latin typeface="Helvetica Neue"/>
              <a:ea typeface="Helvetica Neue"/>
              <a:cs typeface="Helvetica Neue"/>
              <a:sym typeface="Helvetica Neue"/>
            </a:endParaRPr>
          </a:p>
        </p:txBody>
      </p:sp>
      <p:grpSp>
        <p:nvGrpSpPr>
          <p:cNvPr id="216" name="Google Shape;216;g1693b5a5c6a_8_95"/>
          <p:cNvGrpSpPr/>
          <p:nvPr/>
        </p:nvGrpSpPr>
        <p:grpSpPr>
          <a:xfrm>
            <a:off x="249325" y="839635"/>
            <a:ext cx="5656093" cy="1118276"/>
            <a:chOff x="6228991" y="2273716"/>
            <a:chExt cx="4799400" cy="1034100"/>
          </a:xfrm>
        </p:grpSpPr>
        <p:sp>
          <p:nvSpPr>
            <p:cNvPr id="217" name="Google Shape;217;g1693b5a5c6a_8_95"/>
            <p:cNvSpPr/>
            <p:nvPr/>
          </p:nvSpPr>
          <p:spPr>
            <a:xfrm>
              <a:off x="6228991" y="2273716"/>
              <a:ext cx="4799400" cy="1034100"/>
            </a:xfrm>
            <a:prstGeom prst="roundRect">
              <a:avLst>
                <a:gd fmla="val 0" name="adj"/>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Helvetica Neue"/>
                  <a:ea typeface="Helvetica Neue"/>
                  <a:cs typeface="Helvetica Neue"/>
                  <a:sym typeface="Helvetica Neue"/>
                </a:rPr>
                <a:t>          </a:t>
              </a:r>
              <a:r>
                <a:rPr lang="en-US" sz="3000">
                  <a:solidFill>
                    <a:schemeClr val="lt1"/>
                  </a:solidFill>
                  <a:latin typeface="Helvetica Neue"/>
                  <a:ea typeface="Helvetica Neue"/>
                  <a:cs typeface="Helvetica Neue"/>
                  <a:sym typeface="Helvetica Neue"/>
                </a:rPr>
                <a:t> </a:t>
              </a:r>
              <a:r>
                <a:rPr b="1" lang="en-US" sz="3000">
                  <a:solidFill>
                    <a:schemeClr val="lt1"/>
                  </a:solidFill>
                  <a:latin typeface="Helvetica Neue"/>
                  <a:ea typeface="Helvetica Neue"/>
                  <a:cs typeface="Helvetica Neue"/>
                  <a:sym typeface="Helvetica Neue"/>
                </a:rPr>
                <a:t>namespace System.Threading</a:t>
              </a:r>
              <a:endParaRPr b="1" sz="3000">
                <a:solidFill>
                  <a:schemeClr val="lt1"/>
                </a:solidFill>
                <a:latin typeface="Helvetica Neue"/>
                <a:ea typeface="Helvetica Neue"/>
                <a:cs typeface="Helvetica Neue"/>
                <a:sym typeface="Helvetica Neue"/>
              </a:endParaRPr>
            </a:p>
          </p:txBody>
        </p:sp>
        <p:sp>
          <p:nvSpPr>
            <p:cNvPr id="218" name="Google Shape;218;g1693b5a5c6a_8_95"/>
            <p:cNvSpPr/>
            <p:nvPr/>
          </p:nvSpPr>
          <p:spPr>
            <a:xfrm>
              <a:off x="6449741" y="2480035"/>
              <a:ext cx="631200" cy="6312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400">
                  <a:solidFill>
                    <a:srgbClr val="1D4251"/>
                  </a:solidFill>
                  <a:latin typeface="Helvetica Neue"/>
                  <a:ea typeface="Helvetica Neue"/>
                  <a:cs typeface="Helvetica Neue"/>
                  <a:sym typeface="Helvetica Neue"/>
                </a:rPr>
                <a:t>05</a:t>
              </a:r>
              <a:endParaRPr sz="2400">
                <a:solidFill>
                  <a:srgbClr val="1D4251"/>
                </a:solidFill>
                <a:latin typeface="Helvetica Neue"/>
                <a:ea typeface="Helvetica Neue"/>
                <a:cs typeface="Helvetica Neue"/>
                <a:sym typeface="Helvetica Neue"/>
              </a:endParaRPr>
            </a:p>
          </p:txBody>
        </p:sp>
      </p:grpSp>
      <p:sp>
        <p:nvSpPr>
          <p:cNvPr id="219" name="Google Shape;219;g1693b5a5c6a_8_95"/>
          <p:cNvSpPr txBox="1"/>
          <p:nvPr/>
        </p:nvSpPr>
        <p:spPr>
          <a:xfrm>
            <a:off x="172800" y="2338750"/>
            <a:ext cx="5904600" cy="4466400"/>
          </a:xfrm>
          <a:prstGeom prst="rect">
            <a:avLst/>
          </a:prstGeom>
          <a:noFill/>
          <a:ln>
            <a:noFill/>
          </a:ln>
        </p:spPr>
        <p:txBody>
          <a:bodyPr anchorCtr="0" anchor="t" bIns="91425" lIns="91425" spcFirstLastPara="1" rIns="91425" wrap="square" tIns="91425">
            <a:spAutoFit/>
          </a:bodyPr>
          <a:lstStyle/>
          <a:p>
            <a:pPr indent="457200" lvl="0" marL="0" rtl="0" algn="just">
              <a:lnSpc>
                <a:spcPct val="150000"/>
              </a:lnSpc>
              <a:spcBef>
                <a:spcPts val="2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Lớp sơ đẳng nhất trong tất cả các lớp thuộc Namespace System.Threading là lớp Thread. Lớp này tượng trưng cho một vỏ bọc hướng đối tượng bao quanh một lộ trình thi hành trong lòng một AppDomain nào đó. Lớp này định nghĩa một số hàm thực thi (cả static lẫn shared) cho phép bạn tạo mới những luồng từ luồng hiện hành, cũng như cho Sleep, Stop hay Kill một luồng nào đó.</a:t>
            </a:r>
            <a:endParaRPr sz="2200">
              <a:solidFill>
                <a:schemeClr val="dk1"/>
              </a:solidFill>
              <a:latin typeface="Times New Roman"/>
              <a:ea typeface="Times New Roman"/>
              <a:cs typeface="Times New Roman"/>
              <a:sym typeface="Times New Roman"/>
            </a:endParaRPr>
          </a:p>
          <a:p>
            <a:pPr indent="0" lvl="0" marL="0" rtl="0" algn="l">
              <a:spcBef>
                <a:spcPts val="2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16"/>
                                        </p:tgtEl>
                                        <p:attrNameLst>
                                          <p:attrName>style.visibility</p:attrName>
                                        </p:attrNameLst>
                                      </p:cBhvr>
                                      <p:to>
                                        <p:strVal val="visible"/>
                                      </p:to>
                                    </p:set>
                                    <p:anim calcmode="lin" valueType="num">
                                      <p:cBhvr additive="base">
                                        <p:cTn dur="500"/>
                                        <p:tgtEl>
                                          <p:spTgt spid="216"/>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500"/>
                                        <p:tgtEl>
                                          <p:spTgt spid="21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500"/>
                                        <p:tgtEl>
                                          <p:spTgt spid="21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g1693b5a5c6a_0_59"/>
          <p:cNvPicPr preferRelativeResize="0"/>
          <p:nvPr/>
        </p:nvPicPr>
        <p:blipFill>
          <a:blip r:embed="rId3">
            <a:alphaModFix/>
          </a:blip>
          <a:stretch>
            <a:fillRect/>
          </a:stretch>
        </p:blipFill>
        <p:spPr>
          <a:xfrm>
            <a:off x="1581950" y="-461625"/>
            <a:ext cx="2447600" cy="2006591"/>
          </a:xfrm>
          <a:prstGeom prst="rect">
            <a:avLst/>
          </a:prstGeom>
          <a:noFill/>
          <a:ln>
            <a:noFill/>
          </a:ln>
        </p:spPr>
      </p:pic>
      <p:sp>
        <p:nvSpPr>
          <p:cNvPr id="226" name="Google Shape;226;g1693b5a5c6a_0_59"/>
          <p:cNvSpPr txBox="1"/>
          <p:nvPr/>
        </p:nvSpPr>
        <p:spPr>
          <a:xfrm>
            <a:off x="1011625" y="-26274"/>
            <a:ext cx="590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134F5C"/>
                </a:solidFill>
                <a:latin typeface="Helvetica Neue"/>
                <a:ea typeface="Helvetica Neue"/>
                <a:cs typeface="Helvetica Neue"/>
                <a:sym typeface="Helvetica Neue"/>
              </a:rPr>
              <a:t>Kiến thức chung</a:t>
            </a:r>
            <a:endParaRPr b="1" sz="4800">
              <a:solidFill>
                <a:srgbClr val="134F5C"/>
              </a:solidFill>
              <a:latin typeface="Helvetica Neue"/>
              <a:ea typeface="Helvetica Neue"/>
              <a:cs typeface="Helvetica Neue"/>
              <a:sym typeface="Helvetica Neue"/>
            </a:endParaRPr>
          </a:p>
        </p:txBody>
      </p:sp>
      <p:grpSp>
        <p:nvGrpSpPr>
          <p:cNvPr id="227" name="Google Shape;227;g1693b5a5c6a_0_59"/>
          <p:cNvGrpSpPr/>
          <p:nvPr/>
        </p:nvGrpSpPr>
        <p:grpSpPr>
          <a:xfrm>
            <a:off x="1011882" y="804715"/>
            <a:ext cx="5904702" cy="1153022"/>
            <a:chOff x="6228991" y="2273716"/>
            <a:chExt cx="4799400" cy="1034100"/>
          </a:xfrm>
        </p:grpSpPr>
        <p:sp>
          <p:nvSpPr>
            <p:cNvPr id="228" name="Google Shape;228;g1693b5a5c6a_0_59"/>
            <p:cNvSpPr/>
            <p:nvPr/>
          </p:nvSpPr>
          <p:spPr>
            <a:xfrm>
              <a:off x="6228991" y="2273716"/>
              <a:ext cx="4799400" cy="1034100"/>
            </a:xfrm>
            <a:prstGeom prst="roundRect">
              <a:avLst>
                <a:gd fmla="val 0" name="adj"/>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9" name="Google Shape;229;g1693b5a5c6a_0_59"/>
            <p:cNvSpPr/>
            <p:nvPr/>
          </p:nvSpPr>
          <p:spPr>
            <a:xfrm>
              <a:off x="6449741" y="2480035"/>
              <a:ext cx="631200" cy="6312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400">
                  <a:solidFill>
                    <a:srgbClr val="F5C700"/>
                  </a:solidFill>
                  <a:latin typeface="Helvetica Neue"/>
                  <a:ea typeface="Helvetica Neue"/>
                  <a:cs typeface="Helvetica Neue"/>
                  <a:sym typeface="Helvetica Neue"/>
                </a:rPr>
                <a:t>06</a:t>
              </a:r>
              <a:endParaRPr sz="2400">
                <a:solidFill>
                  <a:srgbClr val="F5C700"/>
                </a:solidFill>
                <a:latin typeface="Helvetica Neue"/>
                <a:ea typeface="Helvetica Neue"/>
                <a:cs typeface="Helvetica Neue"/>
                <a:sym typeface="Helvetica Neue"/>
              </a:endParaRPr>
            </a:p>
          </p:txBody>
        </p:sp>
        <p:sp>
          <p:nvSpPr>
            <p:cNvPr id="230" name="Google Shape;230;g1693b5a5c6a_0_59"/>
            <p:cNvSpPr/>
            <p:nvPr/>
          </p:nvSpPr>
          <p:spPr>
            <a:xfrm>
              <a:off x="7136447" y="2326577"/>
              <a:ext cx="3566100" cy="82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000">
                  <a:solidFill>
                    <a:schemeClr val="lt1"/>
                  </a:solidFill>
                  <a:latin typeface="Helvetica Neue"/>
                  <a:ea typeface="Helvetica Neue"/>
                  <a:cs typeface="Helvetica Neue"/>
                  <a:sym typeface="Helvetica Neue"/>
                </a:rPr>
                <a:t>Khái niệm luồng và sơ lược lập trình đa luồng</a:t>
              </a:r>
              <a:endParaRPr b="1" sz="3000">
                <a:solidFill>
                  <a:schemeClr val="lt1"/>
                </a:solidFill>
                <a:latin typeface="Helvetica Neue"/>
                <a:ea typeface="Helvetica Neue"/>
                <a:cs typeface="Helvetica Neue"/>
                <a:sym typeface="Helvetica Neue"/>
              </a:endParaRPr>
            </a:p>
          </p:txBody>
        </p:sp>
      </p:grpSp>
      <p:grpSp>
        <p:nvGrpSpPr>
          <p:cNvPr id="231" name="Google Shape;231;g1693b5a5c6a_0_59"/>
          <p:cNvGrpSpPr/>
          <p:nvPr/>
        </p:nvGrpSpPr>
        <p:grpSpPr>
          <a:xfrm>
            <a:off x="190954" y="4031125"/>
            <a:ext cx="11886896" cy="2031975"/>
            <a:chOff x="190954" y="4031125"/>
            <a:chExt cx="11886896" cy="2031975"/>
          </a:xfrm>
        </p:grpSpPr>
        <p:sp>
          <p:nvSpPr>
            <p:cNvPr id="232" name="Google Shape;232;g1693b5a5c6a_0_59"/>
            <p:cNvSpPr txBox="1"/>
            <p:nvPr/>
          </p:nvSpPr>
          <p:spPr>
            <a:xfrm>
              <a:off x="1867350" y="4031125"/>
              <a:ext cx="10210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2400">
                <a:solidFill>
                  <a:schemeClr val="dk1"/>
                </a:solidFill>
                <a:highlight>
                  <a:schemeClr val="lt1"/>
                </a:highlight>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b="1" lang="en-US" sz="2400">
                  <a:solidFill>
                    <a:schemeClr val="dk1"/>
                  </a:solidFill>
                  <a:highlight>
                    <a:schemeClr val="lt1"/>
                  </a:highlight>
                  <a:latin typeface="Verdana"/>
                  <a:ea typeface="Verdana"/>
                  <a:cs typeface="Verdana"/>
                  <a:sym typeface="Verdana"/>
                </a:rPr>
                <a:t>Đa luồng</a:t>
              </a:r>
              <a:r>
                <a:rPr lang="en-US" sz="2400">
                  <a:solidFill>
                    <a:schemeClr val="dk1"/>
                  </a:solidFill>
                  <a:highlight>
                    <a:schemeClr val="lt1"/>
                  </a:highlight>
                  <a:latin typeface="Verdana"/>
                  <a:ea typeface="Verdana"/>
                  <a:cs typeface="Verdana"/>
                  <a:sym typeface="Verdana"/>
                </a:rPr>
                <a:t> (Multi-thread) là một tiến trình thực hiện nhiều luồng đồng thời. Một ứng dụng Java bên ngoài chính luồng có thể có các luồng khác thực thi đồng thời làm cho ứng dụng chạy nhanh và hiệu quả hơn.</a:t>
              </a:r>
              <a:endParaRPr sz="2400">
                <a:solidFill>
                  <a:schemeClr val="dk1"/>
                </a:solidFill>
                <a:highlight>
                  <a:schemeClr val="lt1"/>
                </a:highlight>
                <a:latin typeface="Verdana"/>
                <a:ea typeface="Verdana"/>
                <a:cs typeface="Verdana"/>
                <a:sym typeface="Verdana"/>
              </a:endParaRPr>
            </a:p>
          </p:txBody>
        </p:sp>
        <p:sp>
          <p:nvSpPr>
            <p:cNvPr id="233" name="Google Shape;233;g1693b5a5c6a_0_59"/>
            <p:cNvSpPr/>
            <p:nvPr/>
          </p:nvSpPr>
          <p:spPr>
            <a:xfrm>
              <a:off x="1461900" y="4300900"/>
              <a:ext cx="10482900" cy="1762200"/>
            </a:xfrm>
            <a:prstGeom prst="roundRect">
              <a:avLst>
                <a:gd fmla="val 6918" name="adj"/>
              </a:avLst>
            </a:prstGeom>
            <a:noFill/>
            <a:ln cap="flat" cmpd="sng" w="12700">
              <a:solidFill>
                <a:srgbClr val="A6AAA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733">
                <a:solidFill>
                  <a:schemeClr val="dk1"/>
                </a:solidFill>
                <a:latin typeface="Helvetica Neue"/>
                <a:ea typeface="Helvetica Neue"/>
                <a:cs typeface="Helvetica Neue"/>
                <a:sym typeface="Helvetica Neue"/>
              </a:endParaRPr>
            </a:p>
          </p:txBody>
        </p:sp>
        <p:sp>
          <p:nvSpPr>
            <p:cNvPr id="234" name="Google Shape;234;g1693b5a5c6a_0_59"/>
            <p:cNvSpPr/>
            <p:nvPr/>
          </p:nvSpPr>
          <p:spPr>
            <a:xfrm>
              <a:off x="190954" y="4609601"/>
              <a:ext cx="1189500" cy="1152900"/>
            </a:xfrm>
            <a:prstGeom prst="ellipse">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5" name="Google Shape;235;g1693b5a5c6a_0_59"/>
            <p:cNvSpPr/>
            <p:nvPr/>
          </p:nvSpPr>
          <p:spPr>
            <a:xfrm>
              <a:off x="553084" y="4960618"/>
              <a:ext cx="465242" cy="450966"/>
            </a:xfrm>
            <a:custGeom>
              <a:rect b="b" l="l" r="r" t="t"/>
              <a:pathLst>
                <a:path extrusionOk="0" h="1017" w="1017">
                  <a:moveTo>
                    <a:pt x="508" y="231"/>
                  </a:moveTo>
                  <a:lnTo>
                    <a:pt x="508" y="231"/>
                  </a:lnTo>
                  <a:lnTo>
                    <a:pt x="493" y="232"/>
                  </a:lnTo>
                  <a:lnTo>
                    <a:pt x="479" y="234"/>
                  </a:lnTo>
                  <a:lnTo>
                    <a:pt x="466" y="235"/>
                  </a:lnTo>
                  <a:lnTo>
                    <a:pt x="453" y="238"/>
                  </a:lnTo>
                  <a:lnTo>
                    <a:pt x="439" y="241"/>
                  </a:lnTo>
                  <a:lnTo>
                    <a:pt x="426" y="244"/>
                  </a:lnTo>
                  <a:lnTo>
                    <a:pt x="413" y="249"/>
                  </a:lnTo>
                  <a:lnTo>
                    <a:pt x="401" y="254"/>
                  </a:lnTo>
                  <a:lnTo>
                    <a:pt x="388" y="259"/>
                  </a:lnTo>
                  <a:lnTo>
                    <a:pt x="376" y="266"/>
                  </a:lnTo>
                  <a:lnTo>
                    <a:pt x="365" y="272"/>
                  </a:lnTo>
                  <a:lnTo>
                    <a:pt x="354" y="279"/>
                  </a:lnTo>
                  <a:lnTo>
                    <a:pt x="332" y="295"/>
                  </a:lnTo>
                  <a:lnTo>
                    <a:pt x="313" y="313"/>
                  </a:lnTo>
                  <a:lnTo>
                    <a:pt x="295" y="332"/>
                  </a:lnTo>
                  <a:lnTo>
                    <a:pt x="279" y="354"/>
                  </a:lnTo>
                  <a:lnTo>
                    <a:pt x="272" y="364"/>
                  </a:lnTo>
                  <a:lnTo>
                    <a:pt x="266" y="376"/>
                  </a:lnTo>
                  <a:lnTo>
                    <a:pt x="260" y="388"/>
                  </a:lnTo>
                  <a:lnTo>
                    <a:pt x="254" y="401"/>
                  </a:lnTo>
                  <a:lnTo>
                    <a:pt x="249" y="413"/>
                  </a:lnTo>
                  <a:lnTo>
                    <a:pt x="244" y="426"/>
                  </a:lnTo>
                  <a:lnTo>
                    <a:pt x="241" y="438"/>
                  </a:lnTo>
                  <a:lnTo>
                    <a:pt x="238" y="452"/>
                  </a:lnTo>
                  <a:lnTo>
                    <a:pt x="235" y="466"/>
                  </a:lnTo>
                  <a:lnTo>
                    <a:pt x="234" y="479"/>
                  </a:lnTo>
                  <a:lnTo>
                    <a:pt x="233" y="493"/>
                  </a:lnTo>
                  <a:lnTo>
                    <a:pt x="232" y="508"/>
                  </a:lnTo>
                  <a:lnTo>
                    <a:pt x="232" y="508"/>
                  </a:lnTo>
                  <a:lnTo>
                    <a:pt x="233" y="522"/>
                  </a:lnTo>
                  <a:lnTo>
                    <a:pt x="234" y="536"/>
                  </a:lnTo>
                  <a:lnTo>
                    <a:pt x="235" y="550"/>
                  </a:lnTo>
                  <a:lnTo>
                    <a:pt x="238" y="563"/>
                  </a:lnTo>
                  <a:lnTo>
                    <a:pt x="241" y="577"/>
                  </a:lnTo>
                  <a:lnTo>
                    <a:pt x="244" y="590"/>
                  </a:lnTo>
                  <a:lnTo>
                    <a:pt x="249" y="603"/>
                  </a:lnTo>
                  <a:lnTo>
                    <a:pt x="254" y="616"/>
                  </a:lnTo>
                  <a:lnTo>
                    <a:pt x="260" y="627"/>
                  </a:lnTo>
                  <a:lnTo>
                    <a:pt x="266" y="639"/>
                  </a:lnTo>
                  <a:lnTo>
                    <a:pt x="272" y="651"/>
                  </a:lnTo>
                  <a:lnTo>
                    <a:pt x="279" y="662"/>
                  </a:lnTo>
                  <a:lnTo>
                    <a:pt x="295" y="683"/>
                  </a:lnTo>
                  <a:lnTo>
                    <a:pt x="313" y="702"/>
                  </a:lnTo>
                  <a:lnTo>
                    <a:pt x="332" y="721"/>
                  </a:lnTo>
                  <a:lnTo>
                    <a:pt x="354" y="737"/>
                  </a:lnTo>
                  <a:lnTo>
                    <a:pt x="376" y="751"/>
                  </a:lnTo>
                  <a:lnTo>
                    <a:pt x="388" y="756"/>
                  </a:lnTo>
                  <a:lnTo>
                    <a:pt x="401" y="763"/>
                  </a:lnTo>
                  <a:lnTo>
                    <a:pt x="413" y="767"/>
                  </a:lnTo>
                  <a:lnTo>
                    <a:pt x="426" y="771"/>
                  </a:lnTo>
                  <a:lnTo>
                    <a:pt x="439" y="775"/>
                  </a:lnTo>
                  <a:lnTo>
                    <a:pt x="453" y="779"/>
                  </a:lnTo>
                  <a:lnTo>
                    <a:pt x="466" y="781"/>
                  </a:lnTo>
                  <a:lnTo>
                    <a:pt x="479" y="783"/>
                  </a:lnTo>
                  <a:lnTo>
                    <a:pt x="493" y="784"/>
                  </a:lnTo>
                  <a:lnTo>
                    <a:pt x="508" y="784"/>
                  </a:lnTo>
                  <a:lnTo>
                    <a:pt x="508" y="784"/>
                  </a:lnTo>
                  <a:lnTo>
                    <a:pt x="522" y="784"/>
                  </a:lnTo>
                  <a:lnTo>
                    <a:pt x="536" y="783"/>
                  </a:lnTo>
                  <a:lnTo>
                    <a:pt x="550" y="781"/>
                  </a:lnTo>
                  <a:lnTo>
                    <a:pt x="563" y="779"/>
                  </a:lnTo>
                  <a:lnTo>
                    <a:pt x="577" y="775"/>
                  </a:lnTo>
                  <a:lnTo>
                    <a:pt x="590" y="771"/>
                  </a:lnTo>
                  <a:lnTo>
                    <a:pt x="603" y="767"/>
                  </a:lnTo>
                  <a:lnTo>
                    <a:pt x="616" y="763"/>
                  </a:lnTo>
                  <a:lnTo>
                    <a:pt x="628" y="756"/>
                  </a:lnTo>
                  <a:lnTo>
                    <a:pt x="639" y="751"/>
                  </a:lnTo>
                  <a:lnTo>
                    <a:pt x="662" y="737"/>
                  </a:lnTo>
                  <a:lnTo>
                    <a:pt x="683" y="721"/>
                  </a:lnTo>
                  <a:lnTo>
                    <a:pt x="703" y="702"/>
                  </a:lnTo>
                  <a:lnTo>
                    <a:pt x="721" y="683"/>
                  </a:lnTo>
                  <a:lnTo>
                    <a:pt x="737" y="662"/>
                  </a:lnTo>
                  <a:lnTo>
                    <a:pt x="751" y="639"/>
                  </a:lnTo>
                  <a:lnTo>
                    <a:pt x="756" y="627"/>
                  </a:lnTo>
                  <a:lnTo>
                    <a:pt x="763" y="616"/>
                  </a:lnTo>
                  <a:lnTo>
                    <a:pt x="767" y="603"/>
                  </a:lnTo>
                  <a:lnTo>
                    <a:pt x="771" y="590"/>
                  </a:lnTo>
                  <a:lnTo>
                    <a:pt x="776" y="577"/>
                  </a:lnTo>
                  <a:lnTo>
                    <a:pt x="779" y="563"/>
                  </a:lnTo>
                  <a:lnTo>
                    <a:pt x="781" y="550"/>
                  </a:lnTo>
                  <a:lnTo>
                    <a:pt x="782" y="536"/>
                  </a:lnTo>
                  <a:lnTo>
                    <a:pt x="783" y="522"/>
                  </a:lnTo>
                  <a:lnTo>
                    <a:pt x="784" y="508"/>
                  </a:lnTo>
                  <a:lnTo>
                    <a:pt x="784" y="508"/>
                  </a:lnTo>
                  <a:lnTo>
                    <a:pt x="783" y="493"/>
                  </a:lnTo>
                  <a:lnTo>
                    <a:pt x="782" y="479"/>
                  </a:lnTo>
                  <a:lnTo>
                    <a:pt x="781" y="466"/>
                  </a:lnTo>
                  <a:lnTo>
                    <a:pt x="779" y="452"/>
                  </a:lnTo>
                  <a:lnTo>
                    <a:pt x="776" y="438"/>
                  </a:lnTo>
                  <a:lnTo>
                    <a:pt x="771" y="426"/>
                  </a:lnTo>
                  <a:lnTo>
                    <a:pt x="767" y="413"/>
                  </a:lnTo>
                  <a:lnTo>
                    <a:pt x="763" y="401"/>
                  </a:lnTo>
                  <a:lnTo>
                    <a:pt x="756" y="388"/>
                  </a:lnTo>
                  <a:lnTo>
                    <a:pt x="751" y="376"/>
                  </a:lnTo>
                  <a:lnTo>
                    <a:pt x="737" y="354"/>
                  </a:lnTo>
                  <a:lnTo>
                    <a:pt x="721" y="332"/>
                  </a:lnTo>
                  <a:lnTo>
                    <a:pt x="703" y="313"/>
                  </a:lnTo>
                  <a:lnTo>
                    <a:pt x="683" y="295"/>
                  </a:lnTo>
                  <a:lnTo>
                    <a:pt x="662" y="279"/>
                  </a:lnTo>
                  <a:lnTo>
                    <a:pt x="639" y="266"/>
                  </a:lnTo>
                  <a:lnTo>
                    <a:pt x="628" y="259"/>
                  </a:lnTo>
                  <a:lnTo>
                    <a:pt x="616" y="254"/>
                  </a:lnTo>
                  <a:lnTo>
                    <a:pt x="603" y="249"/>
                  </a:lnTo>
                  <a:lnTo>
                    <a:pt x="590" y="244"/>
                  </a:lnTo>
                  <a:lnTo>
                    <a:pt x="577" y="241"/>
                  </a:lnTo>
                  <a:lnTo>
                    <a:pt x="563" y="238"/>
                  </a:lnTo>
                  <a:lnTo>
                    <a:pt x="550" y="235"/>
                  </a:lnTo>
                  <a:lnTo>
                    <a:pt x="536" y="234"/>
                  </a:lnTo>
                  <a:lnTo>
                    <a:pt x="522" y="232"/>
                  </a:lnTo>
                  <a:lnTo>
                    <a:pt x="508" y="231"/>
                  </a:lnTo>
                  <a:lnTo>
                    <a:pt x="508" y="231"/>
                  </a:lnTo>
                  <a:close/>
                  <a:moveTo>
                    <a:pt x="508" y="721"/>
                  </a:moveTo>
                  <a:lnTo>
                    <a:pt x="508" y="721"/>
                  </a:lnTo>
                  <a:lnTo>
                    <a:pt x="486" y="720"/>
                  </a:lnTo>
                  <a:lnTo>
                    <a:pt x="466" y="716"/>
                  </a:lnTo>
                  <a:lnTo>
                    <a:pt x="445" y="711"/>
                  </a:lnTo>
                  <a:lnTo>
                    <a:pt x="426" y="704"/>
                  </a:lnTo>
                  <a:lnTo>
                    <a:pt x="407" y="695"/>
                  </a:lnTo>
                  <a:lnTo>
                    <a:pt x="389" y="684"/>
                  </a:lnTo>
                  <a:lnTo>
                    <a:pt x="373" y="671"/>
                  </a:lnTo>
                  <a:lnTo>
                    <a:pt x="358" y="658"/>
                  </a:lnTo>
                  <a:lnTo>
                    <a:pt x="344" y="642"/>
                  </a:lnTo>
                  <a:lnTo>
                    <a:pt x="332" y="626"/>
                  </a:lnTo>
                  <a:lnTo>
                    <a:pt x="322" y="609"/>
                  </a:lnTo>
                  <a:lnTo>
                    <a:pt x="312" y="591"/>
                  </a:lnTo>
                  <a:lnTo>
                    <a:pt x="306" y="570"/>
                  </a:lnTo>
                  <a:lnTo>
                    <a:pt x="300" y="550"/>
                  </a:lnTo>
                  <a:lnTo>
                    <a:pt x="297" y="530"/>
                  </a:lnTo>
                  <a:lnTo>
                    <a:pt x="296" y="508"/>
                  </a:lnTo>
                  <a:lnTo>
                    <a:pt x="296" y="508"/>
                  </a:lnTo>
                  <a:lnTo>
                    <a:pt x="297" y="486"/>
                  </a:lnTo>
                  <a:lnTo>
                    <a:pt x="300" y="465"/>
                  </a:lnTo>
                  <a:lnTo>
                    <a:pt x="306" y="445"/>
                  </a:lnTo>
                  <a:lnTo>
                    <a:pt x="312" y="426"/>
                  </a:lnTo>
                  <a:lnTo>
                    <a:pt x="322" y="406"/>
                  </a:lnTo>
                  <a:lnTo>
                    <a:pt x="332" y="389"/>
                  </a:lnTo>
                  <a:lnTo>
                    <a:pt x="344" y="373"/>
                  </a:lnTo>
                  <a:lnTo>
                    <a:pt x="358" y="358"/>
                  </a:lnTo>
                  <a:lnTo>
                    <a:pt x="373" y="344"/>
                  </a:lnTo>
                  <a:lnTo>
                    <a:pt x="389" y="332"/>
                  </a:lnTo>
                  <a:lnTo>
                    <a:pt x="407" y="322"/>
                  </a:lnTo>
                  <a:lnTo>
                    <a:pt x="426" y="312"/>
                  </a:lnTo>
                  <a:lnTo>
                    <a:pt x="445" y="305"/>
                  </a:lnTo>
                  <a:lnTo>
                    <a:pt x="466" y="300"/>
                  </a:lnTo>
                  <a:lnTo>
                    <a:pt x="486" y="297"/>
                  </a:lnTo>
                  <a:lnTo>
                    <a:pt x="508" y="296"/>
                  </a:lnTo>
                  <a:lnTo>
                    <a:pt x="508" y="296"/>
                  </a:lnTo>
                  <a:lnTo>
                    <a:pt x="530" y="297"/>
                  </a:lnTo>
                  <a:lnTo>
                    <a:pt x="550" y="300"/>
                  </a:lnTo>
                  <a:lnTo>
                    <a:pt x="571" y="305"/>
                  </a:lnTo>
                  <a:lnTo>
                    <a:pt x="591" y="312"/>
                  </a:lnTo>
                  <a:lnTo>
                    <a:pt x="609" y="322"/>
                  </a:lnTo>
                  <a:lnTo>
                    <a:pt x="626" y="332"/>
                  </a:lnTo>
                  <a:lnTo>
                    <a:pt x="643" y="344"/>
                  </a:lnTo>
                  <a:lnTo>
                    <a:pt x="658" y="358"/>
                  </a:lnTo>
                  <a:lnTo>
                    <a:pt x="672" y="373"/>
                  </a:lnTo>
                  <a:lnTo>
                    <a:pt x="684" y="389"/>
                  </a:lnTo>
                  <a:lnTo>
                    <a:pt x="695" y="406"/>
                  </a:lnTo>
                  <a:lnTo>
                    <a:pt x="704" y="426"/>
                  </a:lnTo>
                  <a:lnTo>
                    <a:pt x="711" y="445"/>
                  </a:lnTo>
                  <a:lnTo>
                    <a:pt x="717" y="465"/>
                  </a:lnTo>
                  <a:lnTo>
                    <a:pt x="720" y="486"/>
                  </a:lnTo>
                  <a:lnTo>
                    <a:pt x="721" y="508"/>
                  </a:lnTo>
                  <a:lnTo>
                    <a:pt x="721" y="508"/>
                  </a:lnTo>
                  <a:lnTo>
                    <a:pt x="720" y="530"/>
                  </a:lnTo>
                  <a:lnTo>
                    <a:pt x="717" y="550"/>
                  </a:lnTo>
                  <a:lnTo>
                    <a:pt x="711" y="570"/>
                  </a:lnTo>
                  <a:lnTo>
                    <a:pt x="704" y="591"/>
                  </a:lnTo>
                  <a:lnTo>
                    <a:pt x="695" y="609"/>
                  </a:lnTo>
                  <a:lnTo>
                    <a:pt x="684" y="626"/>
                  </a:lnTo>
                  <a:lnTo>
                    <a:pt x="672" y="642"/>
                  </a:lnTo>
                  <a:lnTo>
                    <a:pt x="658" y="658"/>
                  </a:lnTo>
                  <a:lnTo>
                    <a:pt x="643" y="671"/>
                  </a:lnTo>
                  <a:lnTo>
                    <a:pt x="626" y="684"/>
                  </a:lnTo>
                  <a:lnTo>
                    <a:pt x="609" y="695"/>
                  </a:lnTo>
                  <a:lnTo>
                    <a:pt x="591" y="704"/>
                  </a:lnTo>
                  <a:lnTo>
                    <a:pt x="571" y="711"/>
                  </a:lnTo>
                  <a:lnTo>
                    <a:pt x="550" y="716"/>
                  </a:lnTo>
                  <a:lnTo>
                    <a:pt x="530" y="720"/>
                  </a:lnTo>
                  <a:lnTo>
                    <a:pt x="508" y="721"/>
                  </a:lnTo>
                  <a:lnTo>
                    <a:pt x="508" y="721"/>
                  </a:lnTo>
                  <a:close/>
                  <a:moveTo>
                    <a:pt x="989" y="598"/>
                  </a:moveTo>
                  <a:lnTo>
                    <a:pt x="989" y="598"/>
                  </a:lnTo>
                  <a:lnTo>
                    <a:pt x="981" y="596"/>
                  </a:lnTo>
                  <a:lnTo>
                    <a:pt x="972" y="594"/>
                  </a:lnTo>
                  <a:lnTo>
                    <a:pt x="964" y="591"/>
                  </a:lnTo>
                  <a:lnTo>
                    <a:pt x="957" y="588"/>
                  </a:lnTo>
                  <a:lnTo>
                    <a:pt x="950" y="583"/>
                  </a:lnTo>
                  <a:lnTo>
                    <a:pt x="944" y="579"/>
                  </a:lnTo>
                  <a:lnTo>
                    <a:pt x="938" y="574"/>
                  </a:lnTo>
                  <a:lnTo>
                    <a:pt x="932" y="567"/>
                  </a:lnTo>
                  <a:lnTo>
                    <a:pt x="927" y="562"/>
                  </a:lnTo>
                  <a:lnTo>
                    <a:pt x="923" y="554"/>
                  </a:lnTo>
                  <a:lnTo>
                    <a:pt x="918" y="548"/>
                  </a:lnTo>
                  <a:lnTo>
                    <a:pt x="915" y="540"/>
                  </a:lnTo>
                  <a:lnTo>
                    <a:pt x="913" y="533"/>
                  </a:lnTo>
                  <a:lnTo>
                    <a:pt x="911" y="524"/>
                  </a:lnTo>
                  <a:lnTo>
                    <a:pt x="910" y="517"/>
                  </a:lnTo>
                  <a:lnTo>
                    <a:pt x="909" y="508"/>
                  </a:lnTo>
                  <a:lnTo>
                    <a:pt x="909" y="508"/>
                  </a:lnTo>
                  <a:lnTo>
                    <a:pt x="910" y="500"/>
                  </a:lnTo>
                  <a:lnTo>
                    <a:pt x="911" y="491"/>
                  </a:lnTo>
                  <a:lnTo>
                    <a:pt x="913" y="484"/>
                  </a:lnTo>
                  <a:lnTo>
                    <a:pt x="915" y="475"/>
                  </a:lnTo>
                  <a:lnTo>
                    <a:pt x="918" y="469"/>
                  </a:lnTo>
                  <a:lnTo>
                    <a:pt x="923" y="461"/>
                  </a:lnTo>
                  <a:lnTo>
                    <a:pt x="927" y="455"/>
                  </a:lnTo>
                  <a:lnTo>
                    <a:pt x="932" y="448"/>
                  </a:lnTo>
                  <a:lnTo>
                    <a:pt x="938" y="442"/>
                  </a:lnTo>
                  <a:lnTo>
                    <a:pt x="944" y="437"/>
                  </a:lnTo>
                  <a:lnTo>
                    <a:pt x="950" y="432"/>
                  </a:lnTo>
                  <a:lnTo>
                    <a:pt x="957" y="428"/>
                  </a:lnTo>
                  <a:lnTo>
                    <a:pt x="964" y="425"/>
                  </a:lnTo>
                  <a:lnTo>
                    <a:pt x="972" y="421"/>
                  </a:lnTo>
                  <a:lnTo>
                    <a:pt x="981" y="419"/>
                  </a:lnTo>
                  <a:lnTo>
                    <a:pt x="989" y="418"/>
                  </a:lnTo>
                  <a:lnTo>
                    <a:pt x="989" y="418"/>
                  </a:lnTo>
                  <a:lnTo>
                    <a:pt x="996" y="416"/>
                  </a:lnTo>
                  <a:lnTo>
                    <a:pt x="1001" y="414"/>
                  </a:lnTo>
                  <a:lnTo>
                    <a:pt x="1006" y="410"/>
                  </a:lnTo>
                  <a:lnTo>
                    <a:pt x="1011" y="404"/>
                  </a:lnTo>
                  <a:lnTo>
                    <a:pt x="1011" y="404"/>
                  </a:lnTo>
                  <a:lnTo>
                    <a:pt x="1014" y="399"/>
                  </a:lnTo>
                  <a:lnTo>
                    <a:pt x="1016" y="392"/>
                  </a:lnTo>
                  <a:lnTo>
                    <a:pt x="1017" y="385"/>
                  </a:lnTo>
                  <a:lnTo>
                    <a:pt x="1016" y="378"/>
                  </a:lnTo>
                  <a:lnTo>
                    <a:pt x="1016" y="378"/>
                  </a:lnTo>
                  <a:lnTo>
                    <a:pt x="1011" y="360"/>
                  </a:lnTo>
                  <a:lnTo>
                    <a:pt x="1005" y="343"/>
                  </a:lnTo>
                  <a:lnTo>
                    <a:pt x="999" y="325"/>
                  </a:lnTo>
                  <a:lnTo>
                    <a:pt x="992" y="308"/>
                  </a:lnTo>
                  <a:lnTo>
                    <a:pt x="985" y="290"/>
                  </a:lnTo>
                  <a:lnTo>
                    <a:pt x="976" y="273"/>
                  </a:lnTo>
                  <a:lnTo>
                    <a:pt x="968" y="257"/>
                  </a:lnTo>
                  <a:lnTo>
                    <a:pt x="958" y="240"/>
                  </a:lnTo>
                  <a:lnTo>
                    <a:pt x="958" y="240"/>
                  </a:lnTo>
                  <a:lnTo>
                    <a:pt x="955" y="235"/>
                  </a:lnTo>
                  <a:lnTo>
                    <a:pt x="949" y="230"/>
                  </a:lnTo>
                  <a:lnTo>
                    <a:pt x="943" y="227"/>
                  </a:lnTo>
                  <a:lnTo>
                    <a:pt x="937" y="225"/>
                  </a:lnTo>
                  <a:lnTo>
                    <a:pt x="937" y="225"/>
                  </a:lnTo>
                  <a:lnTo>
                    <a:pt x="930" y="225"/>
                  </a:lnTo>
                  <a:lnTo>
                    <a:pt x="924" y="226"/>
                  </a:lnTo>
                  <a:lnTo>
                    <a:pt x="917" y="228"/>
                  </a:lnTo>
                  <a:lnTo>
                    <a:pt x="912" y="231"/>
                  </a:lnTo>
                  <a:lnTo>
                    <a:pt x="912" y="231"/>
                  </a:lnTo>
                  <a:lnTo>
                    <a:pt x="904" y="237"/>
                  </a:lnTo>
                  <a:lnTo>
                    <a:pt x="898" y="240"/>
                  </a:lnTo>
                  <a:lnTo>
                    <a:pt x="890" y="243"/>
                  </a:lnTo>
                  <a:lnTo>
                    <a:pt x="883" y="246"/>
                  </a:lnTo>
                  <a:lnTo>
                    <a:pt x="874" y="249"/>
                  </a:lnTo>
                  <a:lnTo>
                    <a:pt x="867" y="250"/>
                  </a:lnTo>
                  <a:lnTo>
                    <a:pt x="858" y="250"/>
                  </a:lnTo>
                  <a:lnTo>
                    <a:pt x="851" y="250"/>
                  </a:lnTo>
                  <a:lnTo>
                    <a:pt x="842" y="249"/>
                  </a:lnTo>
                  <a:lnTo>
                    <a:pt x="835" y="248"/>
                  </a:lnTo>
                  <a:lnTo>
                    <a:pt x="826" y="245"/>
                  </a:lnTo>
                  <a:lnTo>
                    <a:pt x="819" y="242"/>
                  </a:lnTo>
                  <a:lnTo>
                    <a:pt x="811" y="239"/>
                  </a:lnTo>
                  <a:lnTo>
                    <a:pt x="805" y="235"/>
                  </a:lnTo>
                  <a:lnTo>
                    <a:pt x="798" y="229"/>
                  </a:lnTo>
                  <a:lnTo>
                    <a:pt x="792" y="224"/>
                  </a:lnTo>
                  <a:lnTo>
                    <a:pt x="792" y="224"/>
                  </a:lnTo>
                  <a:lnTo>
                    <a:pt x="786" y="217"/>
                  </a:lnTo>
                  <a:lnTo>
                    <a:pt x="781" y="211"/>
                  </a:lnTo>
                  <a:lnTo>
                    <a:pt x="777" y="205"/>
                  </a:lnTo>
                  <a:lnTo>
                    <a:pt x="773" y="197"/>
                  </a:lnTo>
                  <a:lnTo>
                    <a:pt x="770" y="190"/>
                  </a:lnTo>
                  <a:lnTo>
                    <a:pt x="768" y="182"/>
                  </a:lnTo>
                  <a:lnTo>
                    <a:pt x="766" y="173"/>
                  </a:lnTo>
                  <a:lnTo>
                    <a:pt x="766" y="166"/>
                  </a:lnTo>
                  <a:lnTo>
                    <a:pt x="765" y="157"/>
                  </a:lnTo>
                  <a:lnTo>
                    <a:pt x="766" y="150"/>
                  </a:lnTo>
                  <a:lnTo>
                    <a:pt x="767" y="141"/>
                  </a:lnTo>
                  <a:lnTo>
                    <a:pt x="769" y="134"/>
                  </a:lnTo>
                  <a:lnTo>
                    <a:pt x="772" y="126"/>
                  </a:lnTo>
                  <a:lnTo>
                    <a:pt x="776" y="119"/>
                  </a:lnTo>
                  <a:lnTo>
                    <a:pt x="780" y="111"/>
                  </a:lnTo>
                  <a:lnTo>
                    <a:pt x="784" y="105"/>
                  </a:lnTo>
                  <a:lnTo>
                    <a:pt x="784" y="105"/>
                  </a:lnTo>
                  <a:lnTo>
                    <a:pt x="787" y="98"/>
                  </a:lnTo>
                  <a:lnTo>
                    <a:pt x="791" y="92"/>
                  </a:lnTo>
                  <a:lnTo>
                    <a:pt x="791" y="86"/>
                  </a:lnTo>
                  <a:lnTo>
                    <a:pt x="791" y="79"/>
                  </a:lnTo>
                  <a:lnTo>
                    <a:pt x="791" y="79"/>
                  </a:lnTo>
                  <a:lnTo>
                    <a:pt x="788" y="73"/>
                  </a:lnTo>
                  <a:lnTo>
                    <a:pt x="785" y="66"/>
                  </a:lnTo>
                  <a:lnTo>
                    <a:pt x="781" y="62"/>
                  </a:lnTo>
                  <a:lnTo>
                    <a:pt x="776" y="58"/>
                  </a:lnTo>
                  <a:lnTo>
                    <a:pt x="776" y="58"/>
                  </a:lnTo>
                  <a:lnTo>
                    <a:pt x="760" y="48"/>
                  </a:lnTo>
                  <a:lnTo>
                    <a:pt x="742" y="39"/>
                  </a:lnTo>
                  <a:lnTo>
                    <a:pt x="726" y="32"/>
                  </a:lnTo>
                  <a:lnTo>
                    <a:pt x="709" y="24"/>
                  </a:lnTo>
                  <a:lnTo>
                    <a:pt x="691" y="17"/>
                  </a:lnTo>
                  <a:lnTo>
                    <a:pt x="674" y="10"/>
                  </a:lnTo>
                  <a:lnTo>
                    <a:pt x="655" y="5"/>
                  </a:lnTo>
                  <a:lnTo>
                    <a:pt x="637" y="1"/>
                  </a:lnTo>
                  <a:lnTo>
                    <a:pt x="637" y="1"/>
                  </a:lnTo>
                  <a:lnTo>
                    <a:pt x="631" y="0"/>
                  </a:lnTo>
                  <a:lnTo>
                    <a:pt x="624" y="0"/>
                  </a:lnTo>
                  <a:lnTo>
                    <a:pt x="618" y="2"/>
                  </a:lnTo>
                  <a:lnTo>
                    <a:pt x="611" y="5"/>
                  </a:lnTo>
                  <a:lnTo>
                    <a:pt x="611" y="5"/>
                  </a:lnTo>
                  <a:lnTo>
                    <a:pt x="606" y="9"/>
                  </a:lnTo>
                  <a:lnTo>
                    <a:pt x="603" y="15"/>
                  </a:lnTo>
                  <a:lnTo>
                    <a:pt x="600" y="20"/>
                  </a:lnTo>
                  <a:lnTo>
                    <a:pt x="597" y="28"/>
                  </a:lnTo>
                  <a:lnTo>
                    <a:pt x="597" y="28"/>
                  </a:lnTo>
                  <a:lnTo>
                    <a:pt x="596" y="35"/>
                  </a:lnTo>
                  <a:lnTo>
                    <a:pt x="594" y="44"/>
                  </a:lnTo>
                  <a:lnTo>
                    <a:pt x="591" y="51"/>
                  </a:lnTo>
                  <a:lnTo>
                    <a:pt x="588" y="59"/>
                  </a:lnTo>
                  <a:lnTo>
                    <a:pt x="584" y="66"/>
                  </a:lnTo>
                  <a:lnTo>
                    <a:pt x="579" y="73"/>
                  </a:lnTo>
                  <a:lnTo>
                    <a:pt x="574" y="78"/>
                  </a:lnTo>
                  <a:lnTo>
                    <a:pt x="567" y="84"/>
                  </a:lnTo>
                  <a:lnTo>
                    <a:pt x="562" y="89"/>
                  </a:lnTo>
                  <a:lnTo>
                    <a:pt x="555" y="93"/>
                  </a:lnTo>
                  <a:lnTo>
                    <a:pt x="548" y="97"/>
                  </a:lnTo>
                  <a:lnTo>
                    <a:pt x="541" y="101"/>
                  </a:lnTo>
                  <a:lnTo>
                    <a:pt x="533" y="104"/>
                  </a:lnTo>
                  <a:lnTo>
                    <a:pt x="525" y="105"/>
                  </a:lnTo>
                  <a:lnTo>
                    <a:pt x="516" y="106"/>
                  </a:lnTo>
                  <a:lnTo>
                    <a:pt x="508" y="107"/>
                  </a:lnTo>
                  <a:lnTo>
                    <a:pt x="508" y="107"/>
                  </a:lnTo>
                  <a:lnTo>
                    <a:pt x="500" y="106"/>
                  </a:lnTo>
                  <a:lnTo>
                    <a:pt x="491" y="105"/>
                  </a:lnTo>
                  <a:lnTo>
                    <a:pt x="484" y="104"/>
                  </a:lnTo>
                  <a:lnTo>
                    <a:pt x="475" y="101"/>
                  </a:lnTo>
                  <a:lnTo>
                    <a:pt x="468" y="97"/>
                  </a:lnTo>
                  <a:lnTo>
                    <a:pt x="461" y="93"/>
                  </a:lnTo>
                  <a:lnTo>
                    <a:pt x="455" y="89"/>
                  </a:lnTo>
                  <a:lnTo>
                    <a:pt x="448" y="84"/>
                  </a:lnTo>
                  <a:lnTo>
                    <a:pt x="442" y="78"/>
                  </a:lnTo>
                  <a:lnTo>
                    <a:pt x="438" y="73"/>
                  </a:lnTo>
                  <a:lnTo>
                    <a:pt x="432" y="66"/>
                  </a:lnTo>
                  <a:lnTo>
                    <a:pt x="428" y="59"/>
                  </a:lnTo>
                  <a:lnTo>
                    <a:pt x="425" y="51"/>
                  </a:lnTo>
                  <a:lnTo>
                    <a:pt x="422" y="44"/>
                  </a:lnTo>
                  <a:lnTo>
                    <a:pt x="419" y="35"/>
                  </a:lnTo>
                  <a:lnTo>
                    <a:pt x="418" y="28"/>
                  </a:lnTo>
                  <a:lnTo>
                    <a:pt x="418" y="28"/>
                  </a:lnTo>
                  <a:lnTo>
                    <a:pt x="416" y="20"/>
                  </a:lnTo>
                  <a:lnTo>
                    <a:pt x="414" y="15"/>
                  </a:lnTo>
                  <a:lnTo>
                    <a:pt x="410" y="9"/>
                  </a:lnTo>
                  <a:lnTo>
                    <a:pt x="404" y="5"/>
                  </a:lnTo>
                  <a:lnTo>
                    <a:pt x="404" y="5"/>
                  </a:lnTo>
                  <a:lnTo>
                    <a:pt x="398" y="2"/>
                  </a:lnTo>
                  <a:lnTo>
                    <a:pt x="393" y="0"/>
                  </a:lnTo>
                  <a:lnTo>
                    <a:pt x="385" y="0"/>
                  </a:lnTo>
                  <a:lnTo>
                    <a:pt x="379" y="1"/>
                  </a:lnTo>
                  <a:lnTo>
                    <a:pt x="379" y="1"/>
                  </a:lnTo>
                  <a:lnTo>
                    <a:pt x="360" y="5"/>
                  </a:lnTo>
                  <a:lnTo>
                    <a:pt x="342" y="10"/>
                  </a:lnTo>
                  <a:lnTo>
                    <a:pt x="325" y="17"/>
                  </a:lnTo>
                  <a:lnTo>
                    <a:pt x="308" y="24"/>
                  </a:lnTo>
                  <a:lnTo>
                    <a:pt x="291" y="32"/>
                  </a:lnTo>
                  <a:lnTo>
                    <a:pt x="273" y="39"/>
                  </a:lnTo>
                  <a:lnTo>
                    <a:pt x="257" y="48"/>
                  </a:lnTo>
                  <a:lnTo>
                    <a:pt x="240" y="58"/>
                  </a:lnTo>
                  <a:lnTo>
                    <a:pt x="240" y="58"/>
                  </a:lnTo>
                  <a:lnTo>
                    <a:pt x="235" y="62"/>
                  </a:lnTo>
                  <a:lnTo>
                    <a:pt x="231" y="66"/>
                  </a:lnTo>
                  <a:lnTo>
                    <a:pt x="227" y="73"/>
                  </a:lnTo>
                  <a:lnTo>
                    <a:pt x="225" y="79"/>
                  </a:lnTo>
                  <a:lnTo>
                    <a:pt x="225" y="79"/>
                  </a:lnTo>
                  <a:lnTo>
                    <a:pt x="225" y="86"/>
                  </a:lnTo>
                  <a:lnTo>
                    <a:pt x="226" y="92"/>
                  </a:lnTo>
                  <a:lnTo>
                    <a:pt x="228" y="98"/>
                  </a:lnTo>
                  <a:lnTo>
                    <a:pt x="232" y="105"/>
                  </a:lnTo>
                  <a:lnTo>
                    <a:pt x="232" y="105"/>
                  </a:lnTo>
                  <a:lnTo>
                    <a:pt x="237" y="111"/>
                  </a:lnTo>
                  <a:lnTo>
                    <a:pt x="240" y="119"/>
                  </a:lnTo>
                  <a:lnTo>
                    <a:pt x="244" y="126"/>
                  </a:lnTo>
                  <a:lnTo>
                    <a:pt x="247" y="134"/>
                  </a:lnTo>
                  <a:lnTo>
                    <a:pt x="249" y="141"/>
                  </a:lnTo>
                  <a:lnTo>
                    <a:pt x="250" y="150"/>
                  </a:lnTo>
                  <a:lnTo>
                    <a:pt x="251" y="157"/>
                  </a:lnTo>
                  <a:lnTo>
                    <a:pt x="251" y="166"/>
                  </a:lnTo>
                  <a:lnTo>
                    <a:pt x="250" y="173"/>
                  </a:lnTo>
                  <a:lnTo>
                    <a:pt x="248" y="182"/>
                  </a:lnTo>
                  <a:lnTo>
                    <a:pt x="246" y="190"/>
                  </a:lnTo>
                  <a:lnTo>
                    <a:pt x="243" y="197"/>
                  </a:lnTo>
                  <a:lnTo>
                    <a:pt x="239" y="205"/>
                  </a:lnTo>
                  <a:lnTo>
                    <a:pt x="235" y="211"/>
                  </a:lnTo>
                  <a:lnTo>
                    <a:pt x="231" y="217"/>
                  </a:lnTo>
                  <a:lnTo>
                    <a:pt x="224" y="224"/>
                  </a:lnTo>
                  <a:lnTo>
                    <a:pt x="224" y="224"/>
                  </a:lnTo>
                  <a:lnTo>
                    <a:pt x="219" y="229"/>
                  </a:lnTo>
                  <a:lnTo>
                    <a:pt x="211" y="235"/>
                  </a:lnTo>
                  <a:lnTo>
                    <a:pt x="205" y="239"/>
                  </a:lnTo>
                  <a:lnTo>
                    <a:pt x="197" y="242"/>
                  </a:lnTo>
                  <a:lnTo>
                    <a:pt x="190" y="245"/>
                  </a:lnTo>
                  <a:lnTo>
                    <a:pt x="182" y="248"/>
                  </a:lnTo>
                  <a:lnTo>
                    <a:pt x="174" y="249"/>
                  </a:lnTo>
                  <a:lnTo>
                    <a:pt x="166" y="250"/>
                  </a:lnTo>
                  <a:lnTo>
                    <a:pt x="158" y="250"/>
                  </a:lnTo>
                  <a:lnTo>
                    <a:pt x="150" y="250"/>
                  </a:lnTo>
                  <a:lnTo>
                    <a:pt x="141" y="249"/>
                  </a:lnTo>
                  <a:lnTo>
                    <a:pt x="134" y="246"/>
                  </a:lnTo>
                  <a:lnTo>
                    <a:pt x="125" y="243"/>
                  </a:lnTo>
                  <a:lnTo>
                    <a:pt x="118" y="240"/>
                  </a:lnTo>
                  <a:lnTo>
                    <a:pt x="111" y="237"/>
                  </a:lnTo>
                  <a:lnTo>
                    <a:pt x="104" y="231"/>
                  </a:lnTo>
                  <a:lnTo>
                    <a:pt x="104" y="231"/>
                  </a:lnTo>
                  <a:lnTo>
                    <a:pt x="99" y="228"/>
                  </a:lnTo>
                  <a:lnTo>
                    <a:pt x="92" y="226"/>
                  </a:lnTo>
                  <a:lnTo>
                    <a:pt x="86" y="225"/>
                  </a:lnTo>
                  <a:lnTo>
                    <a:pt x="79" y="225"/>
                  </a:lnTo>
                  <a:lnTo>
                    <a:pt x="79" y="225"/>
                  </a:lnTo>
                  <a:lnTo>
                    <a:pt x="73" y="227"/>
                  </a:lnTo>
                  <a:lnTo>
                    <a:pt x="66" y="230"/>
                  </a:lnTo>
                  <a:lnTo>
                    <a:pt x="62" y="235"/>
                  </a:lnTo>
                  <a:lnTo>
                    <a:pt x="58" y="240"/>
                  </a:lnTo>
                  <a:lnTo>
                    <a:pt x="58" y="240"/>
                  </a:lnTo>
                  <a:lnTo>
                    <a:pt x="48" y="257"/>
                  </a:lnTo>
                  <a:lnTo>
                    <a:pt x="40" y="273"/>
                  </a:lnTo>
                  <a:lnTo>
                    <a:pt x="32" y="290"/>
                  </a:lnTo>
                  <a:lnTo>
                    <a:pt x="25" y="308"/>
                  </a:lnTo>
                  <a:lnTo>
                    <a:pt x="17" y="325"/>
                  </a:lnTo>
                  <a:lnTo>
                    <a:pt x="11" y="343"/>
                  </a:lnTo>
                  <a:lnTo>
                    <a:pt x="5" y="360"/>
                  </a:lnTo>
                  <a:lnTo>
                    <a:pt x="1" y="378"/>
                  </a:lnTo>
                  <a:lnTo>
                    <a:pt x="1" y="378"/>
                  </a:lnTo>
                  <a:lnTo>
                    <a:pt x="0" y="385"/>
                  </a:lnTo>
                  <a:lnTo>
                    <a:pt x="0" y="392"/>
                  </a:lnTo>
                  <a:lnTo>
                    <a:pt x="2" y="399"/>
                  </a:lnTo>
                  <a:lnTo>
                    <a:pt x="5" y="404"/>
                  </a:lnTo>
                  <a:lnTo>
                    <a:pt x="5" y="404"/>
                  </a:lnTo>
                  <a:lnTo>
                    <a:pt x="10" y="410"/>
                  </a:lnTo>
                  <a:lnTo>
                    <a:pt x="15" y="414"/>
                  </a:lnTo>
                  <a:lnTo>
                    <a:pt x="20" y="416"/>
                  </a:lnTo>
                  <a:lnTo>
                    <a:pt x="28" y="418"/>
                  </a:lnTo>
                  <a:lnTo>
                    <a:pt x="28" y="418"/>
                  </a:lnTo>
                  <a:lnTo>
                    <a:pt x="35" y="419"/>
                  </a:lnTo>
                  <a:lnTo>
                    <a:pt x="44" y="421"/>
                  </a:lnTo>
                  <a:lnTo>
                    <a:pt x="51" y="425"/>
                  </a:lnTo>
                  <a:lnTo>
                    <a:pt x="59" y="428"/>
                  </a:lnTo>
                  <a:lnTo>
                    <a:pt x="66" y="432"/>
                  </a:lnTo>
                  <a:lnTo>
                    <a:pt x="73" y="437"/>
                  </a:lnTo>
                  <a:lnTo>
                    <a:pt x="78" y="442"/>
                  </a:lnTo>
                  <a:lnTo>
                    <a:pt x="85" y="448"/>
                  </a:lnTo>
                  <a:lnTo>
                    <a:pt x="89" y="455"/>
                  </a:lnTo>
                  <a:lnTo>
                    <a:pt x="93" y="461"/>
                  </a:lnTo>
                  <a:lnTo>
                    <a:pt x="97" y="469"/>
                  </a:lnTo>
                  <a:lnTo>
                    <a:pt x="101" y="475"/>
                  </a:lnTo>
                  <a:lnTo>
                    <a:pt x="104" y="484"/>
                  </a:lnTo>
                  <a:lnTo>
                    <a:pt x="105" y="491"/>
                  </a:lnTo>
                  <a:lnTo>
                    <a:pt x="106" y="500"/>
                  </a:lnTo>
                  <a:lnTo>
                    <a:pt x="107" y="508"/>
                  </a:lnTo>
                  <a:lnTo>
                    <a:pt x="107" y="508"/>
                  </a:lnTo>
                  <a:lnTo>
                    <a:pt x="106" y="517"/>
                  </a:lnTo>
                  <a:lnTo>
                    <a:pt x="105" y="524"/>
                  </a:lnTo>
                  <a:lnTo>
                    <a:pt x="104" y="533"/>
                  </a:lnTo>
                  <a:lnTo>
                    <a:pt x="101" y="540"/>
                  </a:lnTo>
                  <a:lnTo>
                    <a:pt x="97" y="548"/>
                  </a:lnTo>
                  <a:lnTo>
                    <a:pt x="93" y="554"/>
                  </a:lnTo>
                  <a:lnTo>
                    <a:pt x="89" y="562"/>
                  </a:lnTo>
                  <a:lnTo>
                    <a:pt x="85" y="567"/>
                  </a:lnTo>
                  <a:lnTo>
                    <a:pt x="78" y="574"/>
                  </a:lnTo>
                  <a:lnTo>
                    <a:pt x="73" y="579"/>
                  </a:lnTo>
                  <a:lnTo>
                    <a:pt x="66" y="583"/>
                  </a:lnTo>
                  <a:lnTo>
                    <a:pt x="59" y="588"/>
                  </a:lnTo>
                  <a:lnTo>
                    <a:pt x="51" y="591"/>
                  </a:lnTo>
                  <a:lnTo>
                    <a:pt x="44" y="594"/>
                  </a:lnTo>
                  <a:lnTo>
                    <a:pt x="35" y="596"/>
                  </a:lnTo>
                  <a:lnTo>
                    <a:pt x="28" y="598"/>
                  </a:lnTo>
                  <a:lnTo>
                    <a:pt x="28" y="598"/>
                  </a:lnTo>
                  <a:lnTo>
                    <a:pt x="20" y="599"/>
                  </a:lnTo>
                  <a:lnTo>
                    <a:pt x="15" y="603"/>
                  </a:lnTo>
                  <a:lnTo>
                    <a:pt x="10" y="606"/>
                  </a:lnTo>
                  <a:lnTo>
                    <a:pt x="5" y="611"/>
                  </a:lnTo>
                  <a:lnTo>
                    <a:pt x="5" y="611"/>
                  </a:lnTo>
                  <a:lnTo>
                    <a:pt x="2" y="618"/>
                  </a:lnTo>
                  <a:lnTo>
                    <a:pt x="0" y="624"/>
                  </a:lnTo>
                  <a:lnTo>
                    <a:pt x="0" y="631"/>
                  </a:lnTo>
                  <a:lnTo>
                    <a:pt x="1" y="637"/>
                  </a:lnTo>
                  <a:lnTo>
                    <a:pt x="1" y="637"/>
                  </a:lnTo>
                  <a:lnTo>
                    <a:pt x="5" y="655"/>
                  </a:lnTo>
                  <a:lnTo>
                    <a:pt x="11" y="673"/>
                  </a:lnTo>
                  <a:lnTo>
                    <a:pt x="17" y="691"/>
                  </a:lnTo>
                  <a:lnTo>
                    <a:pt x="25" y="708"/>
                  </a:lnTo>
                  <a:lnTo>
                    <a:pt x="32" y="725"/>
                  </a:lnTo>
                  <a:lnTo>
                    <a:pt x="40" y="742"/>
                  </a:lnTo>
                  <a:lnTo>
                    <a:pt x="48" y="759"/>
                  </a:lnTo>
                  <a:lnTo>
                    <a:pt x="58" y="775"/>
                  </a:lnTo>
                  <a:lnTo>
                    <a:pt x="58" y="775"/>
                  </a:lnTo>
                  <a:lnTo>
                    <a:pt x="62" y="781"/>
                  </a:lnTo>
                  <a:lnTo>
                    <a:pt x="66" y="785"/>
                  </a:lnTo>
                  <a:lnTo>
                    <a:pt x="73" y="788"/>
                  </a:lnTo>
                  <a:lnTo>
                    <a:pt x="79" y="790"/>
                  </a:lnTo>
                  <a:lnTo>
                    <a:pt x="79" y="790"/>
                  </a:lnTo>
                  <a:lnTo>
                    <a:pt x="86" y="790"/>
                  </a:lnTo>
                  <a:lnTo>
                    <a:pt x="92" y="790"/>
                  </a:lnTo>
                  <a:lnTo>
                    <a:pt x="99" y="788"/>
                  </a:lnTo>
                  <a:lnTo>
                    <a:pt x="104" y="784"/>
                  </a:lnTo>
                  <a:lnTo>
                    <a:pt x="104" y="784"/>
                  </a:lnTo>
                  <a:lnTo>
                    <a:pt x="111" y="780"/>
                  </a:lnTo>
                  <a:lnTo>
                    <a:pt x="118" y="775"/>
                  </a:lnTo>
                  <a:lnTo>
                    <a:pt x="125" y="772"/>
                  </a:lnTo>
                  <a:lnTo>
                    <a:pt x="134" y="770"/>
                  </a:lnTo>
                  <a:lnTo>
                    <a:pt x="141" y="768"/>
                  </a:lnTo>
                  <a:lnTo>
                    <a:pt x="150" y="767"/>
                  </a:lnTo>
                  <a:lnTo>
                    <a:pt x="158" y="766"/>
                  </a:lnTo>
                  <a:lnTo>
                    <a:pt x="166" y="766"/>
                  </a:lnTo>
                  <a:lnTo>
                    <a:pt x="174" y="767"/>
                  </a:lnTo>
                  <a:lnTo>
                    <a:pt x="182" y="768"/>
                  </a:lnTo>
                  <a:lnTo>
                    <a:pt x="190" y="770"/>
                  </a:lnTo>
                  <a:lnTo>
                    <a:pt x="197" y="773"/>
                  </a:lnTo>
                  <a:lnTo>
                    <a:pt x="205" y="776"/>
                  </a:lnTo>
                  <a:lnTo>
                    <a:pt x="211" y="781"/>
                  </a:lnTo>
                  <a:lnTo>
                    <a:pt x="219" y="786"/>
                  </a:lnTo>
                  <a:lnTo>
                    <a:pt x="224" y="791"/>
                  </a:lnTo>
                  <a:lnTo>
                    <a:pt x="224" y="791"/>
                  </a:lnTo>
                  <a:lnTo>
                    <a:pt x="231" y="798"/>
                  </a:lnTo>
                  <a:lnTo>
                    <a:pt x="235" y="804"/>
                  </a:lnTo>
                  <a:lnTo>
                    <a:pt x="239" y="812"/>
                  </a:lnTo>
                  <a:lnTo>
                    <a:pt x="243" y="818"/>
                  </a:lnTo>
                  <a:lnTo>
                    <a:pt x="246" y="826"/>
                  </a:lnTo>
                  <a:lnTo>
                    <a:pt x="248" y="834"/>
                  </a:lnTo>
                  <a:lnTo>
                    <a:pt x="250" y="842"/>
                  </a:lnTo>
                  <a:lnTo>
                    <a:pt x="251" y="849"/>
                  </a:lnTo>
                  <a:lnTo>
                    <a:pt x="251" y="858"/>
                  </a:lnTo>
                  <a:lnTo>
                    <a:pt x="250" y="866"/>
                  </a:lnTo>
                  <a:lnTo>
                    <a:pt x="249" y="874"/>
                  </a:lnTo>
                  <a:lnTo>
                    <a:pt x="247" y="882"/>
                  </a:lnTo>
                  <a:lnTo>
                    <a:pt x="244" y="890"/>
                  </a:lnTo>
                  <a:lnTo>
                    <a:pt x="240" y="898"/>
                  </a:lnTo>
                  <a:lnTo>
                    <a:pt x="237" y="904"/>
                  </a:lnTo>
                  <a:lnTo>
                    <a:pt x="232" y="912"/>
                  </a:lnTo>
                  <a:lnTo>
                    <a:pt x="232" y="912"/>
                  </a:lnTo>
                  <a:lnTo>
                    <a:pt x="228" y="917"/>
                  </a:lnTo>
                  <a:lnTo>
                    <a:pt x="226" y="923"/>
                  </a:lnTo>
                  <a:lnTo>
                    <a:pt x="225" y="930"/>
                  </a:lnTo>
                  <a:lnTo>
                    <a:pt x="225" y="936"/>
                  </a:lnTo>
                  <a:lnTo>
                    <a:pt x="225" y="936"/>
                  </a:lnTo>
                  <a:lnTo>
                    <a:pt x="227" y="943"/>
                  </a:lnTo>
                  <a:lnTo>
                    <a:pt x="231" y="949"/>
                  </a:lnTo>
                  <a:lnTo>
                    <a:pt x="235" y="955"/>
                  </a:lnTo>
                  <a:lnTo>
                    <a:pt x="240" y="958"/>
                  </a:lnTo>
                  <a:lnTo>
                    <a:pt x="240" y="958"/>
                  </a:lnTo>
                  <a:lnTo>
                    <a:pt x="257" y="967"/>
                  </a:lnTo>
                  <a:lnTo>
                    <a:pt x="273" y="976"/>
                  </a:lnTo>
                  <a:lnTo>
                    <a:pt x="291" y="985"/>
                  </a:lnTo>
                  <a:lnTo>
                    <a:pt x="308" y="992"/>
                  </a:lnTo>
                  <a:lnTo>
                    <a:pt x="325" y="999"/>
                  </a:lnTo>
                  <a:lnTo>
                    <a:pt x="342" y="1005"/>
                  </a:lnTo>
                  <a:lnTo>
                    <a:pt x="360" y="1010"/>
                  </a:lnTo>
                  <a:lnTo>
                    <a:pt x="379" y="1016"/>
                  </a:lnTo>
                  <a:lnTo>
                    <a:pt x="379" y="1016"/>
                  </a:lnTo>
                  <a:lnTo>
                    <a:pt x="386" y="1017"/>
                  </a:lnTo>
                  <a:lnTo>
                    <a:pt x="386" y="1017"/>
                  </a:lnTo>
                  <a:lnTo>
                    <a:pt x="391" y="1016"/>
                  </a:lnTo>
                  <a:lnTo>
                    <a:pt x="396" y="1015"/>
                  </a:lnTo>
                  <a:lnTo>
                    <a:pt x="400" y="1014"/>
                  </a:lnTo>
                  <a:lnTo>
                    <a:pt x="404" y="1010"/>
                  </a:lnTo>
                  <a:lnTo>
                    <a:pt x="404" y="1010"/>
                  </a:lnTo>
                  <a:lnTo>
                    <a:pt x="410" y="1006"/>
                  </a:lnTo>
                  <a:lnTo>
                    <a:pt x="414" y="1001"/>
                  </a:lnTo>
                  <a:lnTo>
                    <a:pt x="416" y="995"/>
                  </a:lnTo>
                  <a:lnTo>
                    <a:pt x="418" y="989"/>
                  </a:lnTo>
                  <a:lnTo>
                    <a:pt x="418" y="989"/>
                  </a:lnTo>
                  <a:lnTo>
                    <a:pt x="419" y="980"/>
                  </a:lnTo>
                  <a:lnTo>
                    <a:pt x="422" y="972"/>
                  </a:lnTo>
                  <a:lnTo>
                    <a:pt x="425" y="964"/>
                  </a:lnTo>
                  <a:lnTo>
                    <a:pt x="428" y="957"/>
                  </a:lnTo>
                  <a:lnTo>
                    <a:pt x="432" y="950"/>
                  </a:lnTo>
                  <a:lnTo>
                    <a:pt x="438" y="944"/>
                  </a:lnTo>
                  <a:lnTo>
                    <a:pt x="442" y="937"/>
                  </a:lnTo>
                  <a:lnTo>
                    <a:pt x="448" y="932"/>
                  </a:lnTo>
                  <a:lnTo>
                    <a:pt x="455" y="927"/>
                  </a:lnTo>
                  <a:lnTo>
                    <a:pt x="461" y="922"/>
                  </a:lnTo>
                  <a:lnTo>
                    <a:pt x="468" y="918"/>
                  </a:lnTo>
                  <a:lnTo>
                    <a:pt x="475" y="915"/>
                  </a:lnTo>
                  <a:lnTo>
                    <a:pt x="484" y="913"/>
                  </a:lnTo>
                  <a:lnTo>
                    <a:pt x="491" y="911"/>
                  </a:lnTo>
                  <a:lnTo>
                    <a:pt x="500" y="910"/>
                  </a:lnTo>
                  <a:lnTo>
                    <a:pt x="508" y="910"/>
                  </a:lnTo>
                  <a:lnTo>
                    <a:pt x="508" y="910"/>
                  </a:lnTo>
                  <a:lnTo>
                    <a:pt x="516" y="910"/>
                  </a:lnTo>
                  <a:lnTo>
                    <a:pt x="525" y="911"/>
                  </a:lnTo>
                  <a:lnTo>
                    <a:pt x="533" y="913"/>
                  </a:lnTo>
                  <a:lnTo>
                    <a:pt x="541" y="915"/>
                  </a:lnTo>
                  <a:lnTo>
                    <a:pt x="548" y="918"/>
                  </a:lnTo>
                  <a:lnTo>
                    <a:pt x="555" y="922"/>
                  </a:lnTo>
                  <a:lnTo>
                    <a:pt x="562" y="927"/>
                  </a:lnTo>
                  <a:lnTo>
                    <a:pt x="567" y="932"/>
                  </a:lnTo>
                  <a:lnTo>
                    <a:pt x="574" y="937"/>
                  </a:lnTo>
                  <a:lnTo>
                    <a:pt x="579" y="944"/>
                  </a:lnTo>
                  <a:lnTo>
                    <a:pt x="584" y="950"/>
                  </a:lnTo>
                  <a:lnTo>
                    <a:pt x="588" y="957"/>
                  </a:lnTo>
                  <a:lnTo>
                    <a:pt x="591" y="964"/>
                  </a:lnTo>
                  <a:lnTo>
                    <a:pt x="594" y="972"/>
                  </a:lnTo>
                  <a:lnTo>
                    <a:pt x="596" y="980"/>
                  </a:lnTo>
                  <a:lnTo>
                    <a:pt x="597" y="989"/>
                  </a:lnTo>
                  <a:lnTo>
                    <a:pt x="597" y="989"/>
                  </a:lnTo>
                  <a:lnTo>
                    <a:pt x="600" y="995"/>
                  </a:lnTo>
                  <a:lnTo>
                    <a:pt x="603" y="1001"/>
                  </a:lnTo>
                  <a:lnTo>
                    <a:pt x="606" y="1006"/>
                  </a:lnTo>
                  <a:lnTo>
                    <a:pt x="611" y="1010"/>
                  </a:lnTo>
                  <a:lnTo>
                    <a:pt x="611" y="1010"/>
                  </a:lnTo>
                  <a:lnTo>
                    <a:pt x="618" y="1014"/>
                  </a:lnTo>
                  <a:lnTo>
                    <a:pt x="624" y="1016"/>
                  </a:lnTo>
                  <a:lnTo>
                    <a:pt x="631" y="1017"/>
                  </a:lnTo>
                  <a:lnTo>
                    <a:pt x="637" y="1016"/>
                  </a:lnTo>
                  <a:lnTo>
                    <a:pt x="637" y="1016"/>
                  </a:lnTo>
                  <a:lnTo>
                    <a:pt x="655" y="1010"/>
                  </a:lnTo>
                  <a:lnTo>
                    <a:pt x="674" y="1005"/>
                  </a:lnTo>
                  <a:lnTo>
                    <a:pt x="691" y="999"/>
                  </a:lnTo>
                  <a:lnTo>
                    <a:pt x="708" y="992"/>
                  </a:lnTo>
                  <a:lnTo>
                    <a:pt x="725" y="985"/>
                  </a:lnTo>
                  <a:lnTo>
                    <a:pt x="742" y="976"/>
                  </a:lnTo>
                  <a:lnTo>
                    <a:pt x="760" y="967"/>
                  </a:lnTo>
                  <a:lnTo>
                    <a:pt x="776" y="958"/>
                  </a:lnTo>
                  <a:lnTo>
                    <a:pt x="776" y="958"/>
                  </a:lnTo>
                  <a:lnTo>
                    <a:pt x="781" y="955"/>
                  </a:lnTo>
                  <a:lnTo>
                    <a:pt x="785" y="949"/>
                  </a:lnTo>
                  <a:lnTo>
                    <a:pt x="788" y="944"/>
                  </a:lnTo>
                  <a:lnTo>
                    <a:pt x="791" y="936"/>
                  </a:lnTo>
                  <a:lnTo>
                    <a:pt x="791" y="936"/>
                  </a:lnTo>
                  <a:lnTo>
                    <a:pt x="791" y="930"/>
                  </a:lnTo>
                  <a:lnTo>
                    <a:pt x="791" y="923"/>
                  </a:lnTo>
                  <a:lnTo>
                    <a:pt x="787" y="917"/>
                  </a:lnTo>
                  <a:lnTo>
                    <a:pt x="784" y="912"/>
                  </a:lnTo>
                  <a:lnTo>
                    <a:pt x="784" y="912"/>
                  </a:lnTo>
                  <a:lnTo>
                    <a:pt x="780" y="904"/>
                  </a:lnTo>
                  <a:lnTo>
                    <a:pt x="776" y="898"/>
                  </a:lnTo>
                  <a:lnTo>
                    <a:pt x="772" y="890"/>
                  </a:lnTo>
                  <a:lnTo>
                    <a:pt x="769" y="882"/>
                  </a:lnTo>
                  <a:lnTo>
                    <a:pt x="767" y="874"/>
                  </a:lnTo>
                  <a:lnTo>
                    <a:pt x="766" y="866"/>
                  </a:lnTo>
                  <a:lnTo>
                    <a:pt x="765" y="858"/>
                  </a:lnTo>
                  <a:lnTo>
                    <a:pt x="766" y="849"/>
                  </a:lnTo>
                  <a:lnTo>
                    <a:pt x="766" y="842"/>
                  </a:lnTo>
                  <a:lnTo>
                    <a:pt x="768" y="834"/>
                  </a:lnTo>
                  <a:lnTo>
                    <a:pt x="770" y="826"/>
                  </a:lnTo>
                  <a:lnTo>
                    <a:pt x="773" y="818"/>
                  </a:lnTo>
                  <a:lnTo>
                    <a:pt x="777" y="812"/>
                  </a:lnTo>
                  <a:lnTo>
                    <a:pt x="781" y="804"/>
                  </a:lnTo>
                  <a:lnTo>
                    <a:pt x="786" y="798"/>
                  </a:lnTo>
                  <a:lnTo>
                    <a:pt x="792" y="791"/>
                  </a:lnTo>
                  <a:lnTo>
                    <a:pt x="792" y="791"/>
                  </a:lnTo>
                  <a:lnTo>
                    <a:pt x="798" y="786"/>
                  </a:lnTo>
                  <a:lnTo>
                    <a:pt x="805" y="781"/>
                  </a:lnTo>
                  <a:lnTo>
                    <a:pt x="811" y="776"/>
                  </a:lnTo>
                  <a:lnTo>
                    <a:pt x="819" y="773"/>
                  </a:lnTo>
                  <a:lnTo>
                    <a:pt x="826" y="770"/>
                  </a:lnTo>
                  <a:lnTo>
                    <a:pt x="835" y="768"/>
                  </a:lnTo>
                  <a:lnTo>
                    <a:pt x="842" y="767"/>
                  </a:lnTo>
                  <a:lnTo>
                    <a:pt x="851" y="766"/>
                  </a:lnTo>
                  <a:lnTo>
                    <a:pt x="858" y="766"/>
                  </a:lnTo>
                  <a:lnTo>
                    <a:pt x="867" y="767"/>
                  </a:lnTo>
                  <a:lnTo>
                    <a:pt x="874" y="768"/>
                  </a:lnTo>
                  <a:lnTo>
                    <a:pt x="883" y="770"/>
                  </a:lnTo>
                  <a:lnTo>
                    <a:pt x="890" y="772"/>
                  </a:lnTo>
                  <a:lnTo>
                    <a:pt x="898" y="775"/>
                  </a:lnTo>
                  <a:lnTo>
                    <a:pt x="904" y="780"/>
                  </a:lnTo>
                  <a:lnTo>
                    <a:pt x="912" y="784"/>
                  </a:lnTo>
                  <a:lnTo>
                    <a:pt x="912" y="784"/>
                  </a:lnTo>
                  <a:lnTo>
                    <a:pt x="917" y="788"/>
                  </a:lnTo>
                  <a:lnTo>
                    <a:pt x="924" y="790"/>
                  </a:lnTo>
                  <a:lnTo>
                    <a:pt x="930" y="790"/>
                  </a:lnTo>
                  <a:lnTo>
                    <a:pt x="937" y="790"/>
                  </a:lnTo>
                  <a:lnTo>
                    <a:pt x="937" y="790"/>
                  </a:lnTo>
                  <a:lnTo>
                    <a:pt x="943" y="788"/>
                  </a:lnTo>
                  <a:lnTo>
                    <a:pt x="949" y="785"/>
                  </a:lnTo>
                  <a:lnTo>
                    <a:pt x="955" y="781"/>
                  </a:lnTo>
                  <a:lnTo>
                    <a:pt x="958" y="775"/>
                  </a:lnTo>
                  <a:lnTo>
                    <a:pt x="958" y="775"/>
                  </a:lnTo>
                  <a:lnTo>
                    <a:pt x="968" y="759"/>
                  </a:lnTo>
                  <a:lnTo>
                    <a:pt x="976" y="742"/>
                  </a:lnTo>
                  <a:lnTo>
                    <a:pt x="985" y="725"/>
                  </a:lnTo>
                  <a:lnTo>
                    <a:pt x="992" y="708"/>
                  </a:lnTo>
                  <a:lnTo>
                    <a:pt x="999" y="691"/>
                  </a:lnTo>
                  <a:lnTo>
                    <a:pt x="1005" y="673"/>
                  </a:lnTo>
                  <a:lnTo>
                    <a:pt x="1011" y="655"/>
                  </a:lnTo>
                  <a:lnTo>
                    <a:pt x="1016" y="637"/>
                  </a:lnTo>
                  <a:lnTo>
                    <a:pt x="1016" y="637"/>
                  </a:lnTo>
                  <a:lnTo>
                    <a:pt x="1017" y="631"/>
                  </a:lnTo>
                  <a:lnTo>
                    <a:pt x="1016" y="624"/>
                  </a:lnTo>
                  <a:lnTo>
                    <a:pt x="1014" y="618"/>
                  </a:lnTo>
                  <a:lnTo>
                    <a:pt x="1011" y="611"/>
                  </a:lnTo>
                  <a:lnTo>
                    <a:pt x="1011" y="611"/>
                  </a:lnTo>
                  <a:lnTo>
                    <a:pt x="1006" y="606"/>
                  </a:lnTo>
                  <a:lnTo>
                    <a:pt x="1001" y="603"/>
                  </a:lnTo>
                  <a:lnTo>
                    <a:pt x="996" y="599"/>
                  </a:lnTo>
                  <a:lnTo>
                    <a:pt x="989" y="598"/>
                  </a:lnTo>
                  <a:lnTo>
                    <a:pt x="989" y="598"/>
                  </a:lnTo>
                  <a:close/>
                  <a:moveTo>
                    <a:pt x="919" y="715"/>
                  </a:moveTo>
                  <a:lnTo>
                    <a:pt x="919" y="715"/>
                  </a:lnTo>
                  <a:lnTo>
                    <a:pt x="908" y="711"/>
                  </a:lnTo>
                  <a:lnTo>
                    <a:pt x="897" y="707"/>
                  </a:lnTo>
                  <a:lnTo>
                    <a:pt x="885" y="705"/>
                  </a:lnTo>
                  <a:lnTo>
                    <a:pt x="874" y="702"/>
                  </a:lnTo>
                  <a:lnTo>
                    <a:pt x="863" y="702"/>
                  </a:lnTo>
                  <a:lnTo>
                    <a:pt x="851" y="702"/>
                  </a:lnTo>
                  <a:lnTo>
                    <a:pt x="840" y="702"/>
                  </a:lnTo>
                  <a:lnTo>
                    <a:pt x="828" y="705"/>
                  </a:lnTo>
                  <a:lnTo>
                    <a:pt x="816" y="707"/>
                  </a:lnTo>
                  <a:lnTo>
                    <a:pt x="806" y="710"/>
                  </a:lnTo>
                  <a:lnTo>
                    <a:pt x="795" y="714"/>
                  </a:lnTo>
                  <a:lnTo>
                    <a:pt x="784" y="720"/>
                  </a:lnTo>
                  <a:lnTo>
                    <a:pt x="775" y="725"/>
                  </a:lnTo>
                  <a:lnTo>
                    <a:pt x="765" y="731"/>
                  </a:lnTo>
                  <a:lnTo>
                    <a:pt x="755" y="739"/>
                  </a:lnTo>
                  <a:lnTo>
                    <a:pt x="747" y="746"/>
                  </a:lnTo>
                  <a:lnTo>
                    <a:pt x="747" y="746"/>
                  </a:lnTo>
                  <a:lnTo>
                    <a:pt x="738" y="755"/>
                  </a:lnTo>
                  <a:lnTo>
                    <a:pt x="732" y="765"/>
                  </a:lnTo>
                  <a:lnTo>
                    <a:pt x="724" y="774"/>
                  </a:lnTo>
                  <a:lnTo>
                    <a:pt x="719" y="785"/>
                  </a:lnTo>
                  <a:lnTo>
                    <a:pt x="714" y="796"/>
                  </a:lnTo>
                  <a:lnTo>
                    <a:pt x="710" y="807"/>
                  </a:lnTo>
                  <a:lnTo>
                    <a:pt x="707" y="817"/>
                  </a:lnTo>
                  <a:lnTo>
                    <a:pt x="704" y="828"/>
                  </a:lnTo>
                  <a:lnTo>
                    <a:pt x="703" y="840"/>
                  </a:lnTo>
                  <a:lnTo>
                    <a:pt x="702" y="852"/>
                  </a:lnTo>
                  <a:lnTo>
                    <a:pt x="702" y="862"/>
                  </a:lnTo>
                  <a:lnTo>
                    <a:pt x="703" y="874"/>
                  </a:lnTo>
                  <a:lnTo>
                    <a:pt x="705" y="886"/>
                  </a:lnTo>
                  <a:lnTo>
                    <a:pt x="707" y="897"/>
                  </a:lnTo>
                  <a:lnTo>
                    <a:pt x="711" y="907"/>
                  </a:lnTo>
                  <a:lnTo>
                    <a:pt x="716" y="919"/>
                  </a:lnTo>
                  <a:lnTo>
                    <a:pt x="716" y="919"/>
                  </a:lnTo>
                  <a:lnTo>
                    <a:pt x="684" y="933"/>
                  </a:lnTo>
                  <a:lnTo>
                    <a:pt x="652" y="945"/>
                  </a:lnTo>
                  <a:lnTo>
                    <a:pt x="652" y="945"/>
                  </a:lnTo>
                  <a:lnTo>
                    <a:pt x="648" y="934"/>
                  </a:lnTo>
                  <a:lnTo>
                    <a:pt x="643" y="923"/>
                  </a:lnTo>
                  <a:lnTo>
                    <a:pt x="636" y="914"/>
                  </a:lnTo>
                  <a:lnTo>
                    <a:pt x="630" y="904"/>
                  </a:lnTo>
                  <a:lnTo>
                    <a:pt x="622" y="896"/>
                  </a:lnTo>
                  <a:lnTo>
                    <a:pt x="614" y="888"/>
                  </a:lnTo>
                  <a:lnTo>
                    <a:pt x="605" y="881"/>
                  </a:lnTo>
                  <a:lnTo>
                    <a:pt x="596" y="873"/>
                  </a:lnTo>
                  <a:lnTo>
                    <a:pt x="587" y="867"/>
                  </a:lnTo>
                  <a:lnTo>
                    <a:pt x="576" y="861"/>
                  </a:lnTo>
                  <a:lnTo>
                    <a:pt x="565" y="857"/>
                  </a:lnTo>
                  <a:lnTo>
                    <a:pt x="555" y="853"/>
                  </a:lnTo>
                  <a:lnTo>
                    <a:pt x="544" y="849"/>
                  </a:lnTo>
                  <a:lnTo>
                    <a:pt x="532" y="847"/>
                  </a:lnTo>
                  <a:lnTo>
                    <a:pt x="520" y="846"/>
                  </a:lnTo>
                  <a:lnTo>
                    <a:pt x="508" y="845"/>
                  </a:lnTo>
                  <a:lnTo>
                    <a:pt x="508" y="845"/>
                  </a:lnTo>
                  <a:lnTo>
                    <a:pt x="496" y="846"/>
                  </a:lnTo>
                  <a:lnTo>
                    <a:pt x="484" y="847"/>
                  </a:lnTo>
                  <a:lnTo>
                    <a:pt x="473" y="849"/>
                  </a:lnTo>
                  <a:lnTo>
                    <a:pt x="461" y="853"/>
                  </a:lnTo>
                  <a:lnTo>
                    <a:pt x="450" y="857"/>
                  </a:lnTo>
                  <a:lnTo>
                    <a:pt x="440" y="861"/>
                  </a:lnTo>
                  <a:lnTo>
                    <a:pt x="430" y="867"/>
                  </a:lnTo>
                  <a:lnTo>
                    <a:pt x="420" y="873"/>
                  </a:lnTo>
                  <a:lnTo>
                    <a:pt x="411" y="881"/>
                  </a:lnTo>
                  <a:lnTo>
                    <a:pt x="402" y="888"/>
                  </a:lnTo>
                  <a:lnTo>
                    <a:pt x="395" y="896"/>
                  </a:lnTo>
                  <a:lnTo>
                    <a:pt x="387" y="904"/>
                  </a:lnTo>
                  <a:lnTo>
                    <a:pt x="380" y="914"/>
                  </a:lnTo>
                  <a:lnTo>
                    <a:pt x="374" y="923"/>
                  </a:lnTo>
                  <a:lnTo>
                    <a:pt x="369" y="934"/>
                  </a:lnTo>
                  <a:lnTo>
                    <a:pt x="364" y="945"/>
                  </a:lnTo>
                  <a:lnTo>
                    <a:pt x="364" y="945"/>
                  </a:lnTo>
                  <a:lnTo>
                    <a:pt x="331" y="933"/>
                  </a:lnTo>
                  <a:lnTo>
                    <a:pt x="301" y="919"/>
                  </a:lnTo>
                  <a:lnTo>
                    <a:pt x="301" y="919"/>
                  </a:lnTo>
                  <a:lnTo>
                    <a:pt x="306" y="907"/>
                  </a:lnTo>
                  <a:lnTo>
                    <a:pt x="309" y="897"/>
                  </a:lnTo>
                  <a:lnTo>
                    <a:pt x="311" y="886"/>
                  </a:lnTo>
                  <a:lnTo>
                    <a:pt x="313" y="874"/>
                  </a:lnTo>
                  <a:lnTo>
                    <a:pt x="314" y="862"/>
                  </a:lnTo>
                  <a:lnTo>
                    <a:pt x="314" y="852"/>
                  </a:lnTo>
                  <a:lnTo>
                    <a:pt x="313" y="840"/>
                  </a:lnTo>
                  <a:lnTo>
                    <a:pt x="312" y="828"/>
                  </a:lnTo>
                  <a:lnTo>
                    <a:pt x="310" y="817"/>
                  </a:lnTo>
                  <a:lnTo>
                    <a:pt x="307" y="807"/>
                  </a:lnTo>
                  <a:lnTo>
                    <a:pt x="302" y="796"/>
                  </a:lnTo>
                  <a:lnTo>
                    <a:pt x="297" y="785"/>
                  </a:lnTo>
                  <a:lnTo>
                    <a:pt x="292" y="774"/>
                  </a:lnTo>
                  <a:lnTo>
                    <a:pt x="285" y="765"/>
                  </a:lnTo>
                  <a:lnTo>
                    <a:pt x="278" y="755"/>
                  </a:lnTo>
                  <a:lnTo>
                    <a:pt x="269" y="746"/>
                  </a:lnTo>
                  <a:lnTo>
                    <a:pt x="269" y="746"/>
                  </a:lnTo>
                  <a:lnTo>
                    <a:pt x="258" y="737"/>
                  </a:lnTo>
                  <a:lnTo>
                    <a:pt x="246" y="727"/>
                  </a:lnTo>
                  <a:lnTo>
                    <a:pt x="233" y="720"/>
                  </a:lnTo>
                  <a:lnTo>
                    <a:pt x="220" y="713"/>
                  </a:lnTo>
                  <a:lnTo>
                    <a:pt x="206" y="708"/>
                  </a:lnTo>
                  <a:lnTo>
                    <a:pt x="191" y="705"/>
                  </a:lnTo>
                  <a:lnTo>
                    <a:pt x="176" y="702"/>
                  </a:lnTo>
                  <a:lnTo>
                    <a:pt x="161" y="701"/>
                  </a:lnTo>
                  <a:lnTo>
                    <a:pt x="161" y="701"/>
                  </a:lnTo>
                  <a:lnTo>
                    <a:pt x="145" y="702"/>
                  </a:lnTo>
                  <a:lnTo>
                    <a:pt x="128" y="705"/>
                  </a:lnTo>
                  <a:lnTo>
                    <a:pt x="113" y="709"/>
                  </a:lnTo>
                  <a:lnTo>
                    <a:pt x="97" y="715"/>
                  </a:lnTo>
                  <a:lnTo>
                    <a:pt x="97" y="715"/>
                  </a:lnTo>
                  <a:lnTo>
                    <a:pt x="90" y="699"/>
                  </a:lnTo>
                  <a:lnTo>
                    <a:pt x="82" y="684"/>
                  </a:lnTo>
                  <a:lnTo>
                    <a:pt x="71" y="652"/>
                  </a:lnTo>
                  <a:lnTo>
                    <a:pt x="71" y="652"/>
                  </a:lnTo>
                  <a:lnTo>
                    <a:pt x="81" y="648"/>
                  </a:lnTo>
                  <a:lnTo>
                    <a:pt x="92" y="642"/>
                  </a:lnTo>
                  <a:lnTo>
                    <a:pt x="102" y="636"/>
                  </a:lnTo>
                  <a:lnTo>
                    <a:pt x="111" y="629"/>
                  </a:lnTo>
                  <a:lnTo>
                    <a:pt x="120" y="622"/>
                  </a:lnTo>
                  <a:lnTo>
                    <a:pt x="129" y="613"/>
                  </a:lnTo>
                  <a:lnTo>
                    <a:pt x="136" y="605"/>
                  </a:lnTo>
                  <a:lnTo>
                    <a:pt x="143" y="596"/>
                  </a:lnTo>
                  <a:lnTo>
                    <a:pt x="149" y="587"/>
                  </a:lnTo>
                  <a:lnTo>
                    <a:pt x="154" y="576"/>
                  </a:lnTo>
                  <a:lnTo>
                    <a:pt x="160" y="565"/>
                  </a:lnTo>
                  <a:lnTo>
                    <a:pt x="163" y="554"/>
                  </a:lnTo>
                  <a:lnTo>
                    <a:pt x="166" y="544"/>
                  </a:lnTo>
                  <a:lnTo>
                    <a:pt x="168" y="532"/>
                  </a:lnTo>
                  <a:lnTo>
                    <a:pt x="170" y="520"/>
                  </a:lnTo>
                  <a:lnTo>
                    <a:pt x="170" y="508"/>
                  </a:lnTo>
                  <a:lnTo>
                    <a:pt x="170" y="508"/>
                  </a:lnTo>
                  <a:lnTo>
                    <a:pt x="170" y="495"/>
                  </a:lnTo>
                  <a:lnTo>
                    <a:pt x="168" y="484"/>
                  </a:lnTo>
                  <a:lnTo>
                    <a:pt x="166" y="473"/>
                  </a:lnTo>
                  <a:lnTo>
                    <a:pt x="163" y="461"/>
                  </a:lnTo>
                  <a:lnTo>
                    <a:pt x="160" y="450"/>
                  </a:lnTo>
                  <a:lnTo>
                    <a:pt x="154" y="440"/>
                  </a:lnTo>
                  <a:lnTo>
                    <a:pt x="149" y="430"/>
                  </a:lnTo>
                  <a:lnTo>
                    <a:pt x="143" y="420"/>
                  </a:lnTo>
                  <a:lnTo>
                    <a:pt x="136" y="411"/>
                  </a:lnTo>
                  <a:lnTo>
                    <a:pt x="129" y="402"/>
                  </a:lnTo>
                  <a:lnTo>
                    <a:pt x="120" y="395"/>
                  </a:lnTo>
                  <a:lnTo>
                    <a:pt x="111" y="387"/>
                  </a:lnTo>
                  <a:lnTo>
                    <a:pt x="102" y="379"/>
                  </a:lnTo>
                  <a:lnTo>
                    <a:pt x="92" y="374"/>
                  </a:lnTo>
                  <a:lnTo>
                    <a:pt x="81" y="369"/>
                  </a:lnTo>
                  <a:lnTo>
                    <a:pt x="71" y="363"/>
                  </a:lnTo>
                  <a:lnTo>
                    <a:pt x="71" y="363"/>
                  </a:lnTo>
                  <a:lnTo>
                    <a:pt x="82" y="332"/>
                  </a:lnTo>
                  <a:lnTo>
                    <a:pt x="90" y="316"/>
                  </a:lnTo>
                  <a:lnTo>
                    <a:pt x="97" y="301"/>
                  </a:lnTo>
                  <a:lnTo>
                    <a:pt x="97" y="301"/>
                  </a:lnTo>
                  <a:lnTo>
                    <a:pt x="113" y="307"/>
                  </a:lnTo>
                  <a:lnTo>
                    <a:pt x="129" y="311"/>
                  </a:lnTo>
                  <a:lnTo>
                    <a:pt x="145" y="313"/>
                  </a:lnTo>
                  <a:lnTo>
                    <a:pt x="161" y="314"/>
                  </a:lnTo>
                  <a:lnTo>
                    <a:pt x="161" y="314"/>
                  </a:lnTo>
                  <a:lnTo>
                    <a:pt x="176" y="314"/>
                  </a:lnTo>
                  <a:lnTo>
                    <a:pt x="191" y="311"/>
                  </a:lnTo>
                  <a:lnTo>
                    <a:pt x="206" y="308"/>
                  </a:lnTo>
                  <a:lnTo>
                    <a:pt x="220" y="302"/>
                  </a:lnTo>
                  <a:lnTo>
                    <a:pt x="233" y="296"/>
                  </a:lnTo>
                  <a:lnTo>
                    <a:pt x="246" y="288"/>
                  </a:lnTo>
                  <a:lnTo>
                    <a:pt x="258" y="280"/>
                  </a:lnTo>
                  <a:lnTo>
                    <a:pt x="269" y="269"/>
                  </a:lnTo>
                  <a:lnTo>
                    <a:pt x="269" y="269"/>
                  </a:lnTo>
                  <a:lnTo>
                    <a:pt x="278" y="260"/>
                  </a:lnTo>
                  <a:lnTo>
                    <a:pt x="285" y="251"/>
                  </a:lnTo>
                  <a:lnTo>
                    <a:pt x="292" y="241"/>
                  </a:lnTo>
                  <a:lnTo>
                    <a:pt x="297" y="231"/>
                  </a:lnTo>
                  <a:lnTo>
                    <a:pt x="302" y="221"/>
                  </a:lnTo>
                  <a:lnTo>
                    <a:pt x="307" y="210"/>
                  </a:lnTo>
                  <a:lnTo>
                    <a:pt x="310" y="198"/>
                  </a:lnTo>
                  <a:lnTo>
                    <a:pt x="312" y="187"/>
                  </a:lnTo>
                  <a:lnTo>
                    <a:pt x="313" y="176"/>
                  </a:lnTo>
                  <a:lnTo>
                    <a:pt x="314" y="165"/>
                  </a:lnTo>
                  <a:lnTo>
                    <a:pt x="314" y="153"/>
                  </a:lnTo>
                  <a:lnTo>
                    <a:pt x="313" y="141"/>
                  </a:lnTo>
                  <a:lnTo>
                    <a:pt x="311" y="131"/>
                  </a:lnTo>
                  <a:lnTo>
                    <a:pt x="309" y="119"/>
                  </a:lnTo>
                  <a:lnTo>
                    <a:pt x="306" y="108"/>
                  </a:lnTo>
                  <a:lnTo>
                    <a:pt x="301" y="97"/>
                  </a:lnTo>
                  <a:lnTo>
                    <a:pt x="301" y="97"/>
                  </a:lnTo>
                  <a:lnTo>
                    <a:pt x="331" y="82"/>
                  </a:lnTo>
                  <a:lnTo>
                    <a:pt x="364" y="70"/>
                  </a:lnTo>
                  <a:lnTo>
                    <a:pt x="364" y="70"/>
                  </a:lnTo>
                  <a:lnTo>
                    <a:pt x="369" y="81"/>
                  </a:lnTo>
                  <a:lnTo>
                    <a:pt x="374" y="92"/>
                  </a:lnTo>
                  <a:lnTo>
                    <a:pt x="380" y="102"/>
                  </a:lnTo>
                  <a:lnTo>
                    <a:pt x="387" y="111"/>
                  </a:lnTo>
                  <a:lnTo>
                    <a:pt x="395" y="120"/>
                  </a:lnTo>
                  <a:lnTo>
                    <a:pt x="402" y="128"/>
                  </a:lnTo>
                  <a:lnTo>
                    <a:pt x="411" y="136"/>
                  </a:lnTo>
                  <a:lnTo>
                    <a:pt x="420" y="142"/>
                  </a:lnTo>
                  <a:lnTo>
                    <a:pt x="430" y="149"/>
                  </a:lnTo>
                  <a:lnTo>
                    <a:pt x="440" y="154"/>
                  </a:lnTo>
                  <a:lnTo>
                    <a:pt x="450" y="160"/>
                  </a:lnTo>
                  <a:lnTo>
                    <a:pt x="461" y="163"/>
                  </a:lnTo>
                  <a:lnTo>
                    <a:pt x="473" y="166"/>
                  </a:lnTo>
                  <a:lnTo>
                    <a:pt x="484" y="168"/>
                  </a:lnTo>
                  <a:lnTo>
                    <a:pt x="496" y="170"/>
                  </a:lnTo>
                  <a:lnTo>
                    <a:pt x="508" y="170"/>
                  </a:lnTo>
                  <a:lnTo>
                    <a:pt x="508" y="170"/>
                  </a:lnTo>
                  <a:lnTo>
                    <a:pt x="520" y="170"/>
                  </a:lnTo>
                  <a:lnTo>
                    <a:pt x="532" y="168"/>
                  </a:lnTo>
                  <a:lnTo>
                    <a:pt x="544" y="166"/>
                  </a:lnTo>
                  <a:lnTo>
                    <a:pt x="555" y="163"/>
                  </a:lnTo>
                  <a:lnTo>
                    <a:pt x="565" y="160"/>
                  </a:lnTo>
                  <a:lnTo>
                    <a:pt x="576" y="154"/>
                  </a:lnTo>
                  <a:lnTo>
                    <a:pt x="587" y="149"/>
                  </a:lnTo>
                  <a:lnTo>
                    <a:pt x="596" y="142"/>
                  </a:lnTo>
                  <a:lnTo>
                    <a:pt x="605" y="136"/>
                  </a:lnTo>
                  <a:lnTo>
                    <a:pt x="614" y="128"/>
                  </a:lnTo>
                  <a:lnTo>
                    <a:pt x="622" y="120"/>
                  </a:lnTo>
                  <a:lnTo>
                    <a:pt x="630" y="111"/>
                  </a:lnTo>
                  <a:lnTo>
                    <a:pt x="636" y="102"/>
                  </a:lnTo>
                  <a:lnTo>
                    <a:pt x="643" y="92"/>
                  </a:lnTo>
                  <a:lnTo>
                    <a:pt x="648" y="81"/>
                  </a:lnTo>
                  <a:lnTo>
                    <a:pt x="652" y="70"/>
                  </a:lnTo>
                  <a:lnTo>
                    <a:pt x="652" y="70"/>
                  </a:lnTo>
                  <a:lnTo>
                    <a:pt x="684" y="82"/>
                  </a:lnTo>
                  <a:lnTo>
                    <a:pt x="716" y="97"/>
                  </a:lnTo>
                  <a:lnTo>
                    <a:pt x="716" y="97"/>
                  </a:lnTo>
                  <a:lnTo>
                    <a:pt x="711" y="108"/>
                  </a:lnTo>
                  <a:lnTo>
                    <a:pt x="707" y="119"/>
                  </a:lnTo>
                  <a:lnTo>
                    <a:pt x="705" y="131"/>
                  </a:lnTo>
                  <a:lnTo>
                    <a:pt x="703" y="141"/>
                  </a:lnTo>
                  <a:lnTo>
                    <a:pt x="702" y="153"/>
                  </a:lnTo>
                  <a:lnTo>
                    <a:pt x="702" y="165"/>
                  </a:lnTo>
                  <a:lnTo>
                    <a:pt x="703" y="176"/>
                  </a:lnTo>
                  <a:lnTo>
                    <a:pt x="704" y="187"/>
                  </a:lnTo>
                  <a:lnTo>
                    <a:pt x="707" y="198"/>
                  </a:lnTo>
                  <a:lnTo>
                    <a:pt x="710" y="210"/>
                  </a:lnTo>
                  <a:lnTo>
                    <a:pt x="713" y="221"/>
                  </a:lnTo>
                  <a:lnTo>
                    <a:pt x="719" y="231"/>
                  </a:lnTo>
                  <a:lnTo>
                    <a:pt x="724" y="241"/>
                  </a:lnTo>
                  <a:lnTo>
                    <a:pt x="732" y="251"/>
                  </a:lnTo>
                  <a:lnTo>
                    <a:pt x="738" y="260"/>
                  </a:lnTo>
                  <a:lnTo>
                    <a:pt x="747" y="269"/>
                  </a:lnTo>
                  <a:lnTo>
                    <a:pt x="747" y="269"/>
                  </a:lnTo>
                  <a:lnTo>
                    <a:pt x="758" y="280"/>
                  </a:lnTo>
                  <a:lnTo>
                    <a:pt x="770" y="288"/>
                  </a:lnTo>
                  <a:lnTo>
                    <a:pt x="783" y="296"/>
                  </a:lnTo>
                  <a:lnTo>
                    <a:pt x="797" y="302"/>
                  </a:lnTo>
                  <a:lnTo>
                    <a:pt x="811" y="308"/>
                  </a:lnTo>
                  <a:lnTo>
                    <a:pt x="825" y="311"/>
                  </a:lnTo>
                  <a:lnTo>
                    <a:pt x="840" y="314"/>
                  </a:lnTo>
                  <a:lnTo>
                    <a:pt x="855" y="314"/>
                  </a:lnTo>
                  <a:lnTo>
                    <a:pt x="855" y="314"/>
                  </a:lnTo>
                  <a:lnTo>
                    <a:pt x="872" y="313"/>
                  </a:lnTo>
                  <a:lnTo>
                    <a:pt x="888" y="311"/>
                  </a:lnTo>
                  <a:lnTo>
                    <a:pt x="903" y="307"/>
                  </a:lnTo>
                  <a:lnTo>
                    <a:pt x="919" y="301"/>
                  </a:lnTo>
                  <a:lnTo>
                    <a:pt x="919" y="301"/>
                  </a:lnTo>
                  <a:lnTo>
                    <a:pt x="933" y="332"/>
                  </a:lnTo>
                  <a:lnTo>
                    <a:pt x="940" y="347"/>
                  </a:lnTo>
                  <a:lnTo>
                    <a:pt x="945" y="363"/>
                  </a:lnTo>
                  <a:lnTo>
                    <a:pt x="945" y="363"/>
                  </a:lnTo>
                  <a:lnTo>
                    <a:pt x="934" y="369"/>
                  </a:lnTo>
                  <a:lnTo>
                    <a:pt x="924" y="374"/>
                  </a:lnTo>
                  <a:lnTo>
                    <a:pt x="914" y="379"/>
                  </a:lnTo>
                  <a:lnTo>
                    <a:pt x="904" y="387"/>
                  </a:lnTo>
                  <a:lnTo>
                    <a:pt x="896" y="395"/>
                  </a:lnTo>
                  <a:lnTo>
                    <a:pt x="888" y="402"/>
                  </a:lnTo>
                  <a:lnTo>
                    <a:pt x="881" y="411"/>
                  </a:lnTo>
                  <a:lnTo>
                    <a:pt x="873" y="420"/>
                  </a:lnTo>
                  <a:lnTo>
                    <a:pt x="867" y="430"/>
                  </a:lnTo>
                  <a:lnTo>
                    <a:pt x="861" y="440"/>
                  </a:lnTo>
                  <a:lnTo>
                    <a:pt x="857" y="450"/>
                  </a:lnTo>
                  <a:lnTo>
                    <a:pt x="853" y="461"/>
                  </a:lnTo>
                  <a:lnTo>
                    <a:pt x="850" y="473"/>
                  </a:lnTo>
                  <a:lnTo>
                    <a:pt x="847" y="484"/>
                  </a:lnTo>
                  <a:lnTo>
                    <a:pt x="846" y="495"/>
                  </a:lnTo>
                  <a:lnTo>
                    <a:pt x="845" y="508"/>
                  </a:lnTo>
                  <a:lnTo>
                    <a:pt x="845" y="508"/>
                  </a:lnTo>
                  <a:lnTo>
                    <a:pt x="846" y="520"/>
                  </a:lnTo>
                  <a:lnTo>
                    <a:pt x="847" y="532"/>
                  </a:lnTo>
                  <a:lnTo>
                    <a:pt x="850" y="544"/>
                  </a:lnTo>
                  <a:lnTo>
                    <a:pt x="853" y="554"/>
                  </a:lnTo>
                  <a:lnTo>
                    <a:pt x="857" y="565"/>
                  </a:lnTo>
                  <a:lnTo>
                    <a:pt x="861" y="576"/>
                  </a:lnTo>
                  <a:lnTo>
                    <a:pt x="867" y="587"/>
                  </a:lnTo>
                  <a:lnTo>
                    <a:pt x="873" y="596"/>
                  </a:lnTo>
                  <a:lnTo>
                    <a:pt x="881" y="605"/>
                  </a:lnTo>
                  <a:lnTo>
                    <a:pt x="888" y="613"/>
                  </a:lnTo>
                  <a:lnTo>
                    <a:pt x="896" y="622"/>
                  </a:lnTo>
                  <a:lnTo>
                    <a:pt x="904" y="629"/>
                  </a:lnTo>
                  <a:lnTo>
                    <a:pt x="914" y="636"/>
                  </a:lnTo>
                  <a:lnTo>
                    <a:pt x="924" y="642"/>
                  </a:lnTo>
                  <a:lnTo>
                    <a:pt x="934" y="648"/>
                  </a:lnTo>
                  <a:lnTo>
                    <a:pt x="945" y="652"/>
                  </a:lnTo>
                  <a:lnTo>
                    <a:pt x="945" y="652"/>
                  </a:lnTo>
                  <a:lnTo>
                    <a:pt x="933" y="684"/>
                  </a:lnTo>
                  <a:lnTo>
                    <a:pt x="927" y="699"/>
                  </a:lnTo>
                  <a:lnTo>
                    <a:pt x="919" y="715"/>
                  </a:lnTo>
                  <a:lnTo>
                    <a:pt x="919" y="715"/>
                  </a:lnTo>
                  <a:close/>
                  <a:moveTo>
                    <a:pt x="508" y="357"/>
                  </a:moveTo>
                  <a:lnTo>
                    <a:pt x="508" y="357"/>
                  </a:lnTo>
                  <a:lnTo>
                    <a:pt x="492" y="358"/>
                  </a:lnTo>
                  <a:lnTo>
                    <a:pt x="477" y="360"/>
                  </a:lnTo>
                  <a:lnTo>
                    <a:pt x="463" y="363"/>
                  </a:lnTo>
                  <a:lnTo>
                    <a:pt x="449" y="369"/>
                  </a:lnTo>
                  <a:lnTo>
                    <a:pt x="437" y="375"/>
                  </a:lnTo>
                  <a:lnTo>
                    <a:pt x="424" y="383"/>
                  </a:lnTo>
                  <a:lnTo>
                    <a:pt x="412" y="391"/>
                  </a:lnTo>
                  <a:lnTo>
                    <a:pt x="401" y="401"/>
                  </a:lnTo>
                  <a:lnTo>
                    <a:pt x="391" y="412"/>
                  </a:lnTo>
                  <a:lnTo>
                    <a:pt x="383" y="423"/>
                  </a:lnTo>
                  <a:lnTo>
                    <a:pt x="375" y="436"/>
                  </a:lnTo>
                  <a:lnTo>
                    <a:pt x="369" y="449"/>
                  </a:lnTo>
                  <a:lnTo>
                    <a:pt x="364" y="463"/>
                  </a:lnTo>
                  <a:lnTo>
                    <a:pt x="360" y="477"/>
                  </a:lnTo>
                  <a:lnTo>
                    <a:pt x="358" y="492"/>
                  </a:lnTo>
                  <a:lnTo>
                    <a:pt x="357" y="508"/>
                  </a:lnTo>
                  <a:lnTo>
                    <a:pt x="357" y="508"/>
                  </a:lnTo>
                  <a:lnTo>
                    <a:pt x="358" y="523"/>
                  </a:lnTo>
                  <a:lnTo>
                    <a:pt x="360" y="538"/>
                  </a:lnTo>
                  <a:lnTo>
                    <a:pt x="364" y="552"/>
                  </a:lnTo>
                  <a:lnTo>
                    <a:pt x="369" y="566"/>
                  </a:lnTo>
                  <a:lnTo>
                    <a:pt x="375" y="580"/>
                  </a:lnTo>
                  <a:lnTo>
                    <a:pt x="383" y="592"/>
                  </a:lnTo>
                  <a:lnTo>
                    <a:pt x="391" y="604"/>
                  </a:lnTo>
                  <a:lnTo>
                    <a:pt x="401" y="614"/>
                  </a:lnTo>
                  <a:lnTo>
                    <a:pt x="412" y="624"/>
                  </a:lnTo>
                  <a:lnTo>
                    <a:pt x="424" y="633"/>
                  </a:lnTo>
                  <a:lnTo>
                    <a:pt x="437" y="640"/>
                  </a:lnTo>
                  <a:lnTo>
                    <a:pt x="449" y="647"/>
                  </a:lnTo>
                  <a:lnTo>
                    <a:pt x="463" y="652"/>
                  </a:lnTo>
                  <a:lnTo>
                    <a:pt x="477" y="655"/>
                  </a:lnTo>
                  <a:lnTo>
                    <a:pt x="492" y="657"/>
                  </a:lnTo>
                  <a:lnTo>
                    <a:pt x="508" y="658"/>
                  </a:lnTo>
                  <a:lnTo>
                    <a:pt x="508" y="658"/>
                  </a:lnTo>
                  <a:lnTo>
                    <a:pt x="523" y="657"/>
                  </a:lnTo>
                  <a:lnTo>
                    <a:pt x="538" y="655"/>
                  </a:lnTo>
                  <a:lnTo>
                    <a:pt x="552" y="652"/>
                  </a:lnTo>
                  <a:lnTo>
                    <a:pt x="566" y="647"/>
                  </a:lnTo>
                  <a:lnTo>
                    <a:pt x="580" y="640"/>
                  </a:lnTo>
                  <a:lnTo>
                    <a:pt x="592" y="633"/>
                  </a:lnTo>
                  <a:lnTo>
                    <a:pt x="604" y="624"/>
                  </a:lnTo>
                  <a:lnTo>
                    <a:pt x="615" y="614"/>
                  </a:lnTo>
                  <a:lnTo>
                    <a:pt x="624" y="604"/>
                  </a:lnTo>
                  <a:lnTo>
                    <a:pt x="633" y="592"/>
                  </a:lnTo>
                  <a:lnTo>
                    <a:pt x="640" y="580"/>
                  </a:lnTo>
                  <a:lnTo>
                    <a:pt x="647" y="566"/>
                  </a:lnTo>
                  <a:lnTo>
                    <a:pt x="652" y="552"/>
                  </a:lnTo>
                  <a:lnTo>
                    <a:pt x="655" y="538"/>
                  </a:lnTo>
                  <a:lnTo>
                    <a:pt x="658" y="523"/>
                  </a:lnTo>
                  <a:lnTo>
                    <a:pt x="659" y="508"/>
                  </a:lnTo>
                  <a:lnTo>
                    <a:pt x="659" y="508"/>
                  </a:lnTo>
                  <a:lnTo>
                    <a:pt x="658" y="492"/>
                  </a:lnTo>
                  <a:lnTo>
                    <a:pt x="655" y="477"/>
                  </a:lnTo>
                  <a:lnTo>
                    <a:pt x="652" y="463"/>
                  </a:lnTo>
                  <a:lnTo>
                    <a:pt x="647" y="449"/>
                  </a:lnTo>
                  <a:lnTo>
                    <a:pt x="640" y="436"/>
                  </a:lnTo>
                  <a:lnTo>
                    <a:pt x="633" y="423"/>
                  </a:lnTo>
                  <a:lnTo>
                    <a:pt x="624" y="412"/>
                  </a:lnTo>
                  <a:lnTo>
                    <a:pt x="615" y="401"/>
                  </a:lnTo>
                  <a:lnTo>
                    <a:pt x="604" y="391"/>
                  </a:lnTo>
                  <a:lnTo>
                    <a:pt x="592" y="383"/>
                  </a:lnTo>
                  <a:lnTo>
                    <a:pt x="580" y="375"/>
                  </a:lnTo>
                  <a:lnTo>
                    <a:pt x="566" y="369"/>
                  </a:lnTo>
                  <a:lnTo>
                    <a:pt x="552" y="363"/>
                  </a:lnTo>
                  <a:lnTo>
                    <a:pt x="538" y="360"/>
                  </a:lnTo>
                  <a:lnTo>
                    <a:pt x="523" y="358"/>
                  </a:lnTo>
                  <a:lnTo>
                    <a:pt x="508" y="357"/>
                  </a:lnTo>
                  <a:lnTo>
                    <a:pt x="508" y="357"/>
                  </a:lnTo>
                  <a:close/>
                  <a:moveTo>
                    <a:pt x="508" y="567"/>
                  </a:moveTo>
                  <a:lnTo>
                    <a:pt x="508" y="567"/>
                  </a:lnTo>
                  <a:lnTo>
                    <a:pt x="496" y="566"/>
                  </a:lnTo>
                  <a:lnTo>
                    <a:pt x="485" y="563"/>
                  </a:lnTo>
                  <a:lnTo>
                    <a:pt x="475" y="558"/>
                  </a:lnTo>
                  <a:lnTo>
                    <a:pt x="466" y="550"/>
                  </a:lnTo>
                  <a:lnTo>
                    <a:pt x="459" y="541"/>
                  </a:lnTo>
                  <a:lnTo>
                    <a:pt x="454" y="531"/>
                  </a:lnTo>
                  <a:lnTo>
                    <a:pt x="449" y="520"/>
                  </a:lnTo>
                  <a:lnTo>
                    <a:pt x="448" y="508"/>
                  </a:lnTo>
                  <a:lnTo>
                    <a:pt x="448" y="508"/>
                  </a:lnTo>
                  <a:lnTo>
                    <a:pt x="449" y="495"/>
                  </a:lnTo>
                  <a:lnTo>
                    <a:pt x="454" y="485"/>
                  </a:lnTo>
                  <a:lnTo>
                    <a:pt x="459" y="475"/>
                  </a:lnTo>
                  <a:lnTo>
                    <a:pt x="466" y="465"/>
                  </a:lnTo>
                  <a:lnTo>
                    <a:pt x="475" y="459"/>
                  </a:lnTo>
                  <a:lnTo>
                    <a:pt x="485" y="454"/>
                  </a:lnTo>
                  <a:lnTo>
                    <a:pt x="496" y="449"/>
                  </a:lnTo>
                  <a:lnTo>
                    <a:pt x="508" y="448"/>
                  </a:lnTo>
                  <a:lnTo>
                    <a:pt x="508" y="448"/>
                  </a:lnTo>
                  <a:lnTo>
                    <a:pt x="520" y="449"/>
                  </a:lnTo>
                  <a:lnTo>
                    <a:pt x="531" y="454"/>
                  </a:lnTo>
                  <a:lnTo>
                    <a:pt x="542" y="459"/>
                  </a:lnTo>
                  <a:lnTo>
                    <a:pt x="550" y="465"/>
                  </a:lnTo>
                  <a:lnTo>
                    <a:pt x="558" y="475"/>
                  </a:lnTo>
                  <a:lnTo>
                    <a:pt x="563" y="485"/>
                  </a:lnTo>
                  <a:lnTo>
                    <a:pt x="566" y="495"/>
                  </a:lnTo>
                  <a:lnTo>
                    <a:pt x="567" y="508"/>
                  </a:lnTo>
                  <a:lnTo>
                    <a:pt x="567" y="508"/>
                  </a:lnTo>
                  <a:lnTo>
                    <a:pt x="566" y="520"/>
                  </a:lnTo>
                  <a:lnTo>
                    <a:pt x="563" y="531"/>
                  </a:lnTo>
                  <a:lnTo>
                    <a:pt x="558" y="541"/>
                  </a:lnTo>
                  <a:lnTo>
                    <a:pt x="550" y="550"/>
                  </a:lnTo>
                  <a:lnTo>
                    <a:pt x="542" y="558"/>
                  </a:lnTo>
                  <a:lnTo>
                    <a:pt x="531" y="563"/>
                  </a:lnTo>
                  <a:lnTo>
                    <a:pt x="520" y="566"/>
                  </a:lnTo>
                  <a:lnTo>
                    <a:pt x="508" y="567"/>
                  </a:lnTo>
                  <a:lnTo>
                    <a:pt x="508" y="56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Helvetica Neue"/>
                <a:ea typeface="Helvetica Neue"/>
                <a:cs typeface="Helvetica Neue"/>
                <a:sym typeface="Helvetica Neue"/>
              </a:endParaRPr>
            </a:p>
          </p:txBody>
        </p:sp>
      </p:grpSp>
      <p:grpSp>
        <p:nvGrpSpPr>
          <p:cNvPr id="236" name="Google Shape;236;g1693b5a5c6a_0_59"/>
          <p:cNvGrpSpPr/>
          <p:nvPr/>
        </p:nvGrpSpPr>
        <p:grpSpPr>
          <a:xfrm>
            <a:off x="191100" y="2167300"/>
            <a:ext cx="11753750" cy="2023900"/>
            <a:chOff x="191100" y="2167300"/>
            <a:chExt cx="11753750" cy="2023900"/>
          </a:xfrm>
        </p:grpSpPr>
        <p:sp>
          <p:nvSpPr>
            <p:cNvPr id="237" name="Google Shape;237;g1693b5a5c6a_0_59"/>
            <p:cNvSpPr txBox="1"/>
            <p:nvPr/>
          </p:nvSpPr>
          <p:spPr>
            <a:xfrm>
              <a:off x="1581950" y="2528900"/>
              <a:ext cx="10362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highlight>
                    <a:srgbClr val="FFFFFF"/>
                  </a:highlight>
                  <a:latin typeface="Verdana"/>
                  <a:ea typeface="Verdana"/>
                  <a:cs typeface="Verdana"/>
                  <a:sym typeface="Verdana"/>
                </a:rPr>
                <a:t>Luồng</a:t>
              </a:r>
              <a:r>
                <a:rPr lang="en-US" sz="2400">
                  <a:solidFill>
                    <a:schemeClr val="dk1"/>
                  </a:solidFill>
                  <a:highlight>
                    <a:srgbClr val="FFFFFF"/>
                  </a:highlight>
                  <a:latin typeface="Verdana"/>
                  <a:ea typeface="Verdana"/>
                  <a:cs typeface="Verdana"/>
                  <a:sym typeface="Verdana"/>
                </a:rPr>
                <a:t> (Thread) về cơ bản là một con tiến trình (con tiến trình). Một nhỏ nhất của máy tính xử lý đơn vị có thể thực hiện một công việc riêng</a:t>
              </a:r>
              <a:endParaRPr sz="2400">
                <a:solidFill>
                  <a:schemeClr val="dk1"/>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sz="2400">
                <a:solidFill>
                  <a:schemeClr val="dk1"/>
                </a:solidFill>
                <a:highlight>
                  <a:srgbClr val="FFFFFF"/>
                </a:highlight>
                <a:latin typeface="Verdana"/>
                <a:ea typeface="Verdana"/>
                <a:cs typeface="Verdana"/>
                <a:sym typeface="Verdana"/>
              </a:endParaRPr>
            </a:p>
          </p:txBody>
        </p:sp>
        <p:sp>
          <p:nvSpPr>
            <p:cNvPr id="238" name="Google Shape;238;g1693b5a5c6a_0_59"/>
            <p:cNvSpPr/>
            <p:nvPr/>
          </p:nvSpPr>
          <p:spPr>
            <a:xfrm>
              <a:off x="1461900" y="2167300"/>
              <a:ext cx="10482900" cy="1762200"/>
            </a:xfrm>
            <a:prstGeom prst="roundRect">
              <a:avLst>
                <a:gd fmla="val 6918" name="adj"/>
              </a:avLst>
            </a:prstGeom>
            <a:noFill/>
            <a:ln cap="flat" cmpd="sng" w="12700">
              <a:solidFill>
                <a:srgbClr val="A6AAA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733">
                <a:solidFill>
                  <a:schemeClr val="dk1"/>
                </a:solidFill>
                <a:latin typeface="Helvetica Neue"/>
                <a:ea typeface="Helvetica Neue"/>
                <a:cs typeface="Helvetica Neue"/>
                <a:sym typeface="Helvetica Neue"/>
              </a:endParaRPr>
            </a:p>
          </p:txBody>
        </p:sp>
        <p:sp>
          <p:nvSpPr>
            <p:cNvPr id="239" name="Google Shape;239;g1693b5a5c6a_0_59"/>
            <p:cNvSpPr/>
            <p:nvPr/>
          </p:nvSpPr>
          <p:spPr>
            <a:xfrm>
              <a:off x="191100" y="2605450"/>
              <a:ext cx="1189500" cy="1152900"/>
            </a:xfrm>
            <a:prstGeom prst="ellipse">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40" name="Google Shape;240;g1693b5a5c6a_0_59"/>
            <p:cNvSpPr/>
            <p:nvPr/>
          </p:nvSpPr>
          <p:spPr>
            <a:xfrm>
              <a:off x="554316" y="2956428"/>
              <a:ext cx="462892" cy="450915"/>
            </a:xfrm>
            <a:custGeom>
              <a:rect b="b" l="l" r="r" t="t"/>
              <a:pathLst>
                <a:path extrusionOk="0" h="1018" w="1018">
                  <a:moveTo>
                    <a:pt x="986" y="477"/>
                  </a:moveTo>
                  <a:lnTo>
                    <a:pt x="953" y="477"/>
                  </a:lnTo>
                  <a:lnTo>
                    <a:pt x="953" y="477"/>
                  </a:lnTo>
                  <a:lnTo>
                    <a:pt x="951" y="456"/>
                  </a:lnTo>
                  <a:lnTo>
                    <a:pt x="947" y="437"/>
                  </a:lnTo>
                  <a:lnTo>
                    <a:pt x="944" y="416"/>
                  </a:lnTo>
                  <a:lnTo>
                    <a:pt x="939" y="397"/>
                  </a:lnTo>
                  <a:lnTo>
                    <a:pt x="934" y="378"/>
                  </a:lnTo>
                  <a:lnTo>
                    <a:pt x="927" y="358"/>
                  </a:lnTo>
                  <a:lnTo>
                    <a:pt x="921" y="340"/>
                  </a:lnTo>
                  <a:lnTo>
                    <a:pt x="912" y="322"/>
                  </a:lnTo>
                  <a:lnTo>
                    <a:pt x="903" y="305"/>
                  </a:lnTo>
                  <a:lnTo>
                    <a:pt x="895" y="288"/>
                  </a:lnTo>
                  <a:lnTo>
                    <a:pt x="884" y="270"/>
                  </a:lnTo>
                  <a:lnTo>
                    <a:pt x="873" y="254"/>
                  </a:lnTo>
                  <a:lnTo>
                    <a:pt x="862" y="238"/>
                  </a:lnTo>
                  <a:lnTo>
                    <a:pt x="850" y="223"/>
                  </a:lnTo>
                  <a:lnTo>
                    <a:pt x="837" y="208"/>
                  </a:lnTo>
                  <a:lnTo>
                    <a:pt x="823" y="194"/>
                  </a:lnTo>
                  <a:lnTo>
                    <a:pt x="809" y="181"/>
                  </a:lnTo>
                  <a:lnTo>
                    <a:pt x="795" y="168"/>
                  </a:lnTo>
                  <a:lnTo>
                    <a:pt x="779" y="156"/>
                  </a:lnTo>
                  <a:lnTo>
                    <a:pt x="764" y="145"/>
                  </a:lnTo>
                  <a:lnTo>
                    <a:pt x="748" y="133"/>
                  </a:lnTo>
                  <a:lnTo>
                    <a:pt x="731" y="123"/>
                  </a:lnTo>
                  <a:lnTo>
                    <a:pt x="714" y="114"/>
                  </a:lnTo>
                  <a:lnTo>
                    <a:pt x="695" y="105"/>
                  </a:lnTo>
                  <a:lnTo>
                    <a:pt x="678" y="98"/>
                  </a:lnTo>
                  <a:lnTo>
                    <a:pt x="659" y="90"/>
                  </a:lnTo>
                  <a:lnTo>
                    <a:pt x="641" y="84"/>
                  </a:lnTo>
                  <a:lnTo>
                    <a:pt x="621" y="78"/>
                  </a:lnTo>
                  <a:lnTo>
                    <a:pt x="601" y="74"/>
                  </a:lnTo>
                  <a:lnTo>
                    <a:pt x="582" y="70"/>
                  </a:lnTo>
                  <a:lnTo>
                    <a:pt x="561" y="68"/>
                  </a:lnTo>
                  <a:lnTo>
                    <a:pt x="541" y="65"/>
                  </a:lnTo>
                  <a:lnTo>
                    <a:pt x="541" y="32"/>
                  </a:lnTo>
                  <a:lnTo>
                    <a:pt x="541" y="32"/>
                  </a:lnTo>
                  <a:lnTo>
                    <a:pt x="540" y="26"/>
                  </a:lnTo>
                  <a:lnTo>
                    <a:pt x="539" y="19"/>
                  </a:lnTo>
                  <a:lnTo>
                    <a:pt x="535" y="14"/>
                  </a:lnTo>
                  <a:lnTo>
                    <a:pt x="531" y="10"/>
                  </a:lnTo>
                  <a:lnTo>
                    <a:pt x="527" y="5"/>
                  </a:lnTo>
                  <a:lnTo>
                    <a:pt x="522" y="2"/>
                  </a:lnTo>
                  <a:lnTo>
                    <a:pt x="515" y="1"/>
                  </a:lnTo>
                  <a:lnTo>
                    <a:pt x="509" y="0"/>
                  </a:lnTo>
                  <a:lnTo>
                    <a:pt x="509" y="0"/>
                  </a:lnTo>
                  <a:lnTo>
                    <a:pt x="502" y="1"/>
                  </a:lnTo>
                  <a:lnTo>
                    <a:pt x="497" y="2"/>
                  </a:lnTo>
                  <a:lnTo>
                    <a:pt x="491" y="5"/>
                  </a:lnTo>
                  <a:lnTo>
                    <a:pt x="486" y="10"/>
                  </a:lnTo>
                  <a:lnTo>
                    <a:pt x="483" y="14"/>
                  </a:lnTo>
                  <a:lnTo>
                    <a:pt x="480" y="19"/>
                  </a:lnTo>
                  <a:lnTo>
                    <a:pt x="478" y="26"/>
                  </a:lnTo>
                  <a:lnTo>
                    <a:pt x="478" y="32"/>
                  </a:lnTo>
                  <a:lnTo>
                    <a:pt x="478" y="65"/>
                  </a:lnTo>
                  <a:lnTo>
                    <a:pt x="478" y="65"/>
                  </a:lnTo>
                  <a:lnTo>
                    <a:pt x="457" y="68"/>
                  </a:lnTo>
                  <a:lnTo>
                    <a:pt x="437" y="70"/>
                  </a:lnTo>
                  <a:lnTo>
                    <a:pt x="416" y="74"/>
                  </a:lnTo>
                  <a:lnTo>
                    <a:pt x="397" y="78"/>
                  </a:lnTo>
                  <a:lnTo>
                    <a:pt x="378" y="84"/>
                  </a:lnTo>
                  <a:lnTo>
                    <a:pt x="358" y="90"/>
                  </a:lnTo>
                  <a:lnTo>
                    <a:pt x="340" y="98"/>
                  </a:lnTo>
                  <a:lnTo>
                    <a:pt x="322" y="105"/>
                  </a:lnTo>
                  <a:lnTo>
                    <a:pt x="305" y="114"/>
                  </a:lnTo>
                  <a:lnTo>
                    <a:pt x="288" y="123"/>
                  </a:lnTo>
                  <a:lnTo>
                    <a:pt x="270" y="133"/>
                  </a:lnTo>
                  <a:lnTo>
                    <a:pt x="254" y="145"/>
                  </a:lnTo>
                  <a:lnTo>
                    <a:pt x="238" y="156"/>
                  </a:lnTo>
                  <a:lnTo>
                    <a:pt x="223" y="168"/>
                  </a:lnTo>
                  <a:lnTo>
                    <a:pt x="208" y="181"/>
                  </a:lnTo>
                  <a:lnTo>
                    <a:pt x="194" y="194"/>
                  </a:lnTo>
                  <a:lnTo>
                    <a:pt x="181" y="208"/>
                  </a:lnTo>
                  <a:lnTo>
                    <a:pt x="169" y="223"/>
                  </a:lnTo>
                  <a:lnTo>
                    <a:pt x="156" y="238"/>
                  </a:lnTo>
                  <a:lnTo>
                    <a:pt x="145" y="254"/>
                  </a:lnTo>
                  <a:lnTo>
                    <a:pt x="133" y="270"/>
                  </a:lnTo>
                  <a:lnTo>
                    <a:pt x="123" y="288"/>
                  </a:lnTo>
                  <a:lnTo>
                    <a:pt x="114" y="305"/>
                  </a:lnTo>
                  <a:lnTo>
                    <a:pt x="105" y="322"/>
                  </a:lnTo>
                  <a:lnTo>
                    <a:pt x="98" y="340"/>
                  </a:lnTo>
                  <a:lnTo>
                    <a:pt x="90" y="358"/>
                  </a:lnTo>
                  <a:lnTo>
                    <a:pt x="84" y="378"/>
                  </a:lnTo>
                  <a:lnTo>
                    <a:pt x="78" y="397"/>
                  </a:lnTo>
                  <a:lnTo>
                    <a:pt x="74" y="416"/>
                  </a:lnTo>
                  <a:lnTo>
                    <a:pt x="70" y="437"/>
                  </a:lnTo>
                  <a:lnTo>
                    <a:pt x="68" y="456"/>
                  </a:lnTo>
                  <a:lnTo>
                    <a:pt x="66" y="477"/>
                  </a:lnTo>
                  <a:lnTo>
                    <a:pt x="32" y="477"/>
                  </a:lnTo>
                  <a:lnTo>
                    <a:pt x="32" y="477"/>
                  </a:lnTo>
                  <a:lnTo>
                    <a:pt x="26" y="477"/>
                  </a:lnTo>
                  <a:lnTo>
                    <a:pt x="19" y="480"/>
                  </a:lnTo>
                  <a:lnTo>
                    <a:pt x="14" y="483"/>
                  </a:lnTo>
                  <a:lnTo>
                    <a:pt x="10" y="486"/>
                  </a:lnTo>
                  <a:lnTo>
                    <a:pt x="5" y="491"/>
                  </a:lnTo>
                  <a:lnTo>
                    <a:pt x="2" y="497"/>
                  </a:lnTo>
                  <a:lnTo>
                    <a:pt x="1" y="502"/>
                  </a:lnTo>
                  <a:lnTo>
                    <a:pt x="0" y="509"/>
                  </a:lnTo>
                  <a:lnTo>
                    <a:pt x="0" y="509"/>
                  </a:lnTo>
                  <a:lnTo>
                    <a:pt x="1" y="515"/>
                  </a:lnTo>
                  <a:lnTo>
                    <a:pt x="2" y="521"/>
                  </a:lnTo>
                  <a:lnTo>
                    <a:pt x="5" y="527"/>
                  </a:lnTo>
                  <a:lnTo>
                    <a:pt x="10" y="531"/>
                  </a:lnTo>
                  <a:lnTo>
                    <a:pt x="14" y="535"/>
                  </a:lnTo>
                  <a:lnTo>
                    <a:pt x="19" y="539"/>
                  </a:lnTo>
                  <a:lnTo>
                    <a:pt x="26" y="540"/>
                  </a:lnTo>
                  <a:lnTo>
                    <a:pt x="32" y="541"/>
                  </a:lnTo>
                  <a:lnTo>
                    <a:pt x="66" y="541"/>
                  </a:lnTo>
                  <a:lnTo>
                    <a:pt x="66" y="541"/>
                  </a:lnTo>
                  <a:lnTo>
                    <a:pt x="68" y="561"/>
                  </a:lnTo>
                  <a:lnTo>
                    <a:pt x="70" y="582"/>
                  </a:lnTo>
                  <a:lnTo>
                    <a:pt x="74" y="601"/>
                  </a:lnTo>
                  <a:lnTo>
                    <a:pt x="78" y="621"/>
                  </a:lnTo>
                  <a:lnTo>
                    <a:pt x="84" y="641"/>
                  </a:lnTo>
                  <a:lnTo>
                    <a:pt x="90" y="659"/>
                  </a:lnTo>
                  <a:lnTo>
                    <a:pt x="98" y="678"/>
                  </a:lnTo>
                  <a:lnTo>
                    <a:pt x="105" y="695"/>
                  </a:lnTo>
                  <a:lnTo>
                    <a:pt x="114" y="713"/>
                  </a:lnTo>
                  <a:lnTo>
                    <a:pt x="123" y="731"/>
                  </a:lnTo>
                  <a:lnTo>
                    <a:pt x="133" y="748"/>
                  </a:lnTo>
                  <a:lnTo>
                    <a:pt x="145" y="764"/>
                  </a:lnTo>
                  <a:lnTo>
                    <a:pt x="156" y="779"/>
                  </a:lnTo>
                  <a:lnTo>
                    <a:pt x="169" y="795"/>
                  </a:lnTo>
                  <a:lnTo>
                    <a:pt x="181" y="809"/>
                  </a:lnTo>
                  <a:lnTo>
                    <a:pt x="194" y="823"/>
                  </a:lnTo>
                  <a:lnTo>
                    <a:pt x="208" y="837"/>
                  </a:lnTo>
                  <a:lnTo>
                    <a:pt x="223" y="850"/>
                  </a:lnTo>
                  <a:lnTo>
                    <a:pt x="238" y="862"/>
                  </a:lnTo>
                  <a:lnTo>
                    <a:pt x="254" y="873"/>
                  </a:lnTo>
                  <a:lnTo>
                    <a:pt x="270" y="884"/>
                  </a:lnTo>
                  <a:lnTo>
                    <a:pt x="288" y="895"/>
                  </a:lnTo>
                  <a:lnTo>
                    <a:pt x="305" y="903"/>
                  </a:lnTo>
                  <a:lnTo>
                    <a:pt x="322" y="912"/>
                  </a:lnTo>
                  <a:lnTo>
                    <a:pt x="340" y="921"/>
                  </a:lnTo>
                  <a:lnTo>
                    <a:pt x="358" y="927"/>
                  </a:lnTo>
                  <a:lnTo>
                    <a:pt x="378" y="933"/>
                  </a:lnTo>
                  <a:lnTo>
                    <a:pt x="397" y="939"/>
                  </a:lnTo>
                  <a:lnTo>
                    <a:pt x="416" y="944"/>
                  </a:lnTo>
                  <a:lnTo>
                    <a:pt x="437" y="947"/>
                  </a:lnTo>
                  <a:lnTo>
                    <a:pt x="457" y="951"/>
                  </a:lnTo>
                  <a:lnTo>
                    <a:pt x="478" y="953"/>
                  </a:lnTo>
                  <a:lnTo>
                    <a:pt x="478" y="986"/>
                  </a:lnTo>
                  <a:lnTo>
                    <a:pt x="478" y="986"/>
                  </a:lnTo>
                  <a:lnTo>
                    <a:pt x="478" y="992"/>
                  </a:lnTo>
                  <a:lnTo>
                    <a:pt x="480" y="998"/>
                  </a:lnTo>
                  <a:lnTo>
                    <a:pt x="483" y="1003"/>
                  </a:lnTo>
                  <a:lnTo>
                    <a:pt x="486" y="1009"/>
                  </a:lnTo>
                  <a:lnTo>
                    <a:pt x="491" y="1012"/>
                  </a:lnTo>
                  <a:lnTo>
                    <a:pt x="497" y="1015"/>
                  </a:lnTo>
                  <a:lnTo>
                    <a:pt x="502" y="1017"/>
                  </a:lnTo>
                  <a:lnTo>
                    <a:pt x="509" y="1018"/>
                  </a:lnTo>
                  <a:lnTo>
                    <a:pt x="509" y="1018"/>
                  </a:lnTo>
                  <a:lnTo>
                    <a:pt x="515" y="1017"/>
                  </a:lnTo>
                  <a:lnTo>
                    <a:pt x="522" y="1015"/>
                  </a:lnTo>
                  <a:lnTo>
                    <a:pt x="527" y="1012"/>
                  </a:lnTo>
                  <a:lnTo>
                    <a:pt x="531" y="1009"/>
                  </a:lnTo>
                  <a:lnTo>
                    <a:pt x="535" y="1003"/>
                  </a:lnTo>
                  <a:lnTo>
                    <a:pt x="539" y="998"/>
                  </a:lnTo>
                  <a:lnTo>
                    <a:pt x="540" y="992"/>
                  </a:lnTo>
                  <a:lnTo>
                    <a:pt x="541" y="986"/>
                  </a:lnTo>
                  <a:lnTo>
                    <a:pt x="541" y="953"/>
                  </a:lnTo>
                  <a:lnTo>
                    <a:pt x="541" y="953"/>
                  </a:lnTo>
                  <a:lnTo>
                    <a:pt x="561" y="951"/>
                  </a:lnTo>
                  <a:lnTo>
                    <a:pt x="582" y="947"/>
                  </a:lnTo>
                  <a:lnTo>
                    <a:pt x="601" y="944"/>
                  </a:lnTo>
                  <a:lnTo>
                    <a:pt x="621" y="939"/>
                  </a:lnTo>
                  <a:lnTo>
                    <a:pt x="641" y="933"/>
                  </a:lnTo>
                  <a:lnTo>
                    <a:pt x="659" y="927"/>
                  </a:lnTo>
                  <a:lnTo>
                    <a:pt x="678" y="921"/>
                  </a:lnTo>
                  <a:lnTo>
                    <a:pt x="695" y="912"/>
                  </a:lnTo>
                  <a:lnTo>
                    <a:pt x="714" y="903"/>
                  </a:lnTo>
                  <a:lnTo>
                    <a:pt x="731" y="895"/>
                  </a:lnTo>
                  <a:lnTo>
                    <a:pt x="748" y="884"/>
                  </a:lnTo>
                  <a:lnTo>
                    <a:pt x="764" y="873"/>
                  </a:lnTo>
                  <a:lnTo>
                    <a:pt x="779" y="862"/>
                  </a:lnTo>
                  <a:lnTo>
                    <a:pt x="795" y="850"/>
                  </a:lnTo>
                  <a:lnTo>
                    <a:pt x="809" y="837"/>
                  </a:lnTo>
                  <a:lnTo>
                    <a:pt x="823" y="823"/>
                  </a:lnTo>
                  <a:lnTo>
                    <a:pt x="837" y="809"/>
                  </a:lnTo>
                  <a:lnTo>
                    <a:pt x="850" y="795"/>
                  </a:lnTo>
                  <a:lnTo>
                    <a:pt x="862" y="779"/>
                  </a:lnTo>
                  <a:lnTo>
                    <a:pt x="873" y="764"/>
                  </a:lnTo>
                  <a:lnTo>
                    <a:pt x="884" y="748"/>
                  </a:lnTo>
                  <a:lnTo>
                    <a:pt x="895" y="731"/>
                  </a:lnTo>
                  <a:lnTo>
                    <a:pt x="903" y="713"/>
                  </a:lnTo>
                  <a:lnTo>
                    <a:pt x="912" y="695"/>
                  </a:lnTo>
                  <a:lnTo>
                    <a:pt x="921" y="678"/>
                  </a:lnTo>
                  <a:lnTo>
                    <a:pt x="927" y="659"/>
                  </a:lnTo>
                  <a:lnTo>
                    <a:pt x="934" y="641"/>
                  </a:lnTo>
                  <a:lnTo>
                    <a:pt x="939" y="621"/>
                  </a:lnTo>
                  <a:lnTo>
                    <a:pt x="944" y="601"/>
                  </a:lnTo>
                  <a:lnTo>
                    <a:pt x="947" y="582"/>
                  </a:lnTo>
                  <a:lnTo>
                    <a:pt x="951" y="561"/>
                  </a:lnTo>
                  <a:lnTo>
                    <a:pt x="953" y="541"/>
                  </a:lnTo>
                  <a:lnTo>
                    <a:pt x="986" y="541"/>
                  </a:lnTo>
                  <a:lnTo>
                    <a:pt x="986" y="541"/>
                  </a:lnTo>
                  <a:lnTo>
                    <a:pt x="993" y="540"/>
                  </a:lnTo>
                  <a:lnTo>
                    <a:pt x="998" y="539"/>
                  </a:lnTo>
                  <a:lnTo>
                    <a:pt x="1003" y="535"/>
                  </a:lnTo>
                  <a:lnTo>
                    <a:pt x="1009" y="531"/>
                  </a:lnTo>
                  <a:lnTo>
                    <a:pt x="1012" y="527"/>
                  </a:lnTo>
                  <a:lnTo>
                    <a:pt x="1015" y="521"/>
                  </a:lnTo>
                  <a:lnTo>
                    <a:pt x="1017" y="515"/>
                  </a:lnTo>
                  <a:lnTo>
                    <a:pt x="1018" y="509"/>
                  </a:lnTo>
                  <a:lnTo>
                    <a:pt x="1018" y="509"/>
                  </a:lnTo>
                  <a:lnTo>
                    <a:pt x="1017" y="502"/>
                  </a:lnTo>
                  <a:lnTo>
                    <a:pt x="1015" y="497"/>
                  </a:lnTo>
                  <a:lnTo>
                    <a:pt x="1012" y="491"/>
                  </a:lnTo>
                  <a:lnTo>
                    <a:pt x="1009" y="486"/>
                  </a:lnTo>
                  <a:lnTo>
                    <a:pt x="1003" y="483"/>
                  </a:lnTo>
                  <a:lnTo>
                    <a:pt x="998" y="480"/>
                  </a:lnTo>
                  <a:lnTo>
                    <a:pt x="993" y="477"/>
                  </a:lnTo>
                  <a:lnTo>
                    <a:pt x="986" y="477"/>
                  </a:lnTo>
                  <a:lnTo>
                    <a:pt x="986" y="477"/>
                  </a:lnTo>
                  <a:close/>
                  <a:moveTo>
                    <a:pt x="827" y="541"/>
                  </a:moveTo>
                  <a:lnTo>
                    <a:pt x="888" y="541"/>
                  </a:lnTo>
                  <a:lnTo>
                    <a:pt x="888" y="541"/>
                  </a:lnTo>
                  <a:lnTo>
                    <a:pt x="887" y="558"/>
                  </a:lnTo>
                  <a:lnTo>
                    <a:pt x="884" y="575"/>
                  </a:lnTo>
                  <a:lnTo>
                    <a:pt x="881" y="591"/>
                  </a:lnTo>
                  <a:lnTo>
                    <a:pt x="877" y="608"/>
                  </a:lnTo>
                  <a:lnTo>
                    <a:pt x="872" y="624"/>
                  </a:lnTo>
                  <a:lnTo>
                    <a:pt x="867" y="641"/>
                  </a:lnTo>
                  <a:lnTo>
                    <a:pt x="861" y="656"/>
                  </a:lnTo>
                  <a:lnTo>
                    <a:pt x="854" y="671"/>
                  </a:lnTo>
                  <a:lnTo>
                    <a:pt x="847" y="686"/>
                  </a:lnTo>
                  <a:lnTo>
                    <a:pt x="839" y="701"/>
                  </a:lnTo>
                  <a:lnTo>
                    <a:pt x="831" y="715"/>
                  </a:lnTo>
                  <a:lnTo>
                    <a:pt x="821" y="729"/>
                  </a:lnTo>
                  <a:lnTo>
                    <a:pt x="811" y="741"/>
                  </a:lnTo>
                  <a:lnTo>
                    <a:pt x="800" y="754"/>
                  </a:lnTo>
                  <a:lnTo>
                    <a:pt x="790" y="766"/>
                  </a:lnTo>
                  <a:lnTo>
                    <a:pt x="778" y="778"/>
                  </a:lnTo>
                  <a:lnTo>
                    <a:pt x="766" y="790"/>
                  </a:lnTo>
                  <a:lnTo>
                    <a:pt x="754" y="800"/>
                  </a:lnTo>
                  <a:lnTo>
                    <a:pt x="741" y="811"/>
                  </a:lnTo>
                  <a:lnTo>
                    <a:pt x="729" y="821"/>
                  </a:lnTo>
                  <a:lnTo>
                    <a:pt x="715" y="830"/>
                  </a:lnTo>
                  <a:lnTo>
                    <a:pt x="701" y="839"/>
                  </a:lnTo>
                  <a:lnTo>
                    <a:pt x="686" y="847"/>
                  </a:lnTo>
                  <a:lnTo>
                    <a:pt x="671" y="854"/>
                  </a:lnTo>
                  <a:lnTo>
                    <a:pt x="656" y="860"/>
                  </a:lnTo>
                  <a:lnTo>
                    <a:pt x="641" y="867"/>
                  </a:lnTo>
                  <a:lnTo>
                    <a:pt x="625" y="872"/>
                  </a:lnTo>
                  <a:lnTo>
                    <a:pt x="608" y="877"/>
                  </a:lnTo>
                  <a:lnTo>
                    <a:pt x="591" y="881"/>
                  </a:lnTo>
                  <a:lnTo>
                    <a:pt x="575" y="884"/>
                  </a:lnTo>
                  <a:lnTo>
                    <a:pt x="558" y="887"/>
                  </a:lnTo>
                  <a:lnTo>
                    <a:pt x="541" y="888"/>
                  </a:lnTo>
                  <a:lnTo>
                    <a:pt x="541" y="827"/>
                  </a:lnTo>
                  <a:lnTo>
                    <a:pt x="541" y="827"/>
                  </a:lnTo>
                  <a:lnTo>
                    <a:pt x="540" y="821"/>
                  </a:lnTo>
                  <a:lnTo>
                    <a:pt x="539" y="814"/>
                  </a:lnTo>
                  <a:lnTo>
                    <a:pt x="535" y="809"/>
                  </a:lnTo>
                  <a:lnTo>
                    <a:pt x="531" y="805"/>
                  </a:lnTo>
                  <a:lnTo>
                    <a:pt x="527" y="800"/>
                  </a:lnTo>
                  <a:lnTo>
                    <a:pt x="522" y="797"/>
                  </a:lnTo>
                  <a:lnTo>
                    <a:pt x="515" y="796"/>
                  </a:lnTo>
                  <a:lnTo>
                    <a:pt x="509" y="795"/>
                  </a:lnTo>
                  <a:lnTo>
                    <a:pt x="509" y="795"/>
                  </a:lnTo>
                  <a:lnTo>
                    <a:pt x="502" y="796"/>
                  </a:lnTo>
                  <a:lnTo>
                    <a:pt x="497" y="797"/>
                  </a:lnTo>
                  <a:lnTo>
                    <a:pt x="491" y="800"/>
                  </a:lnTo>
                  <a:lnTo>
                    <a:pt x="486" y="805"/>
                  </a:lnTo>
                  <a:lnTo>
                    <a:pt x="483" y="809"/>
                  </a:lnTo>
                  <a:lnTo>
                    <a:pt x="480" y="814"/>
                  </a:lnTo>
                  <a:lnTo>
                    <a:pt x="478" y="821"/>
                  </a:lnTo>
                  <a:lnTo>
                    <a:pt x="478" y="827"/>
                  </a:lnTo>
                  <a:lnTo>
                    <a:pt x="478" y="888"/>
                  </a:lnTo>
                  <a:lnTo>
                    <a:pt x="478" y="888"/>
                  </a:lnTo>
                  <a:lnTo>
                    <a:pt x="460" y="887"/>
                  </a:lnTo>
                  <a:lnTo>
                    <a:pt x="443" y="884"/>
                  </a:lnTo>
                  <a:lnTo>
                    <a:pt x="426" y="881"/>
                  </a:lnTo>
                  <a:lnTo>
                    <a:pt x="410" y="877"/>
                  </a:lnTo>
                  <a:lnTo>
                    <a:pt x="394" y="872"/>
                  </a:lnTo>
                  <a:lnTo>
                    <a:pt x="378" y="867"/>
                  </a:lnTo>
                  <a:lnTo>
                    <a:pt x="362" y="860"/>
                  </a:lnTo>
                  <a:lnTo>
                    <a:pt x="347" y="854"/>
                  </a:lnTo>
                  <a:lnTo>
                    <a:pt x="332" y="847"/>
                  </a:lnTo>
                  <a:lnTo>
                    <a:pt x="318" y="839"/>
                  </a:lnTo>
                  <a:lnTo>
                    <a:pt x="304" y="830"/>
                  </a:lnTo>
                  <a:lnTo>
                    <a:pt x="290" y="821"/>
                  </a:lnTo>
                  <a:lnTo>
                    <a:pt x="277" y="811"/>
                  </a:lnTo>
                  <a:lnTo>
                    <a:pt x="264" y="800"/>
                  </a:lnTo>
                  <a:lnTo>
                    <a:pt x="251" y="790"/>
                  </a:lnTo>
                  <a:lnTo>
                    <a:pt x="239" y="778"/>
                  </a:lnTo>
                  <a:lnTo>
                    <a:pt x="228" y="766"/>
                  </a:lnTo>
                  <a:lnTo>
                    <a:pt x="217" y="754"/>
                  </a:lnTo>
                  <a:lnTo>
                    <a:pt x="207" y="741"/>
                  </a:lnTo>
                  <a:lnTo>
                    <a:pt x="197" y="729"/>
                  </a:lnTo>
                  <a:lnTo>
                    <a:pt x="188" y="715"/>
                  </a:lnTo>
                  <a:lnTo>
                    <a:pt x="179" y="701"/>
                  </a:lnTo>
                  <a:lnTo>
                    <a:pt x="171" y="686"/>
                  </a:lnTo>
                  <a:lnTo>
                    <a:pt x="164" y="671"/>
                  </a:lnTo>
                  <a:lnTo>
                    <a:pt x="157" y="656"/>
                  </a:lnTo>
                  <a:lnTo>
                    <a:pt x="151" y="641"/>
                  </a:lnTo>
                  <a:lnTo>
                    <a:pt x="145" y="624"/>
                  </a:lnTo>
                  <a:lnTo>
                    <a:pt x="141" y="608"/>
                  </a:lnTo>
                  <a:lnTo>
                    <a:pt x="136" y="591"/>
                  </a:lnTo>
                  <a:lnTo>
                    <a:pt x="133" y="575"/>
                  </a:lnTo>
                  <a:lnTo>
                    <a:pt x="131" y="558"/>
                  </a:lnTo>
                  <a:lnTo>
                    <a:pt x="129" y="541"/>
                  </a:lnTo>
                  <a:lnTo>
                    <a:pt x="191" y="541"/>
                  </a:lnTo>
                  <a:lnTo>
                    <a:pt x="191" y="541"/>
                  </a:lnTo>
                  <a:lnTo>
                    <a:pt x="197" y="540"/>
                  </a:lnTo>
                  <a:lnTo>
                    <a:pt x="203" y="539"/>
                  </a:lnTo>
                  <a:lnTo>
                    <a:pt x="208" y="535"/>
                  </a:lnTo>
                  <a:lnTo>
                    <a:pt x="214" y="531"/>
                  </a:lnTo>
                  <a:lnTo>
                    <a:pt x="217" y="527"/>
                  </a:lnTo>
                  <a:lnTo>
                    <a:pt x="220" y="521"/>
                  </a:lnTo>
                  <a:lnTo>
                    <a:pt x="222" y="515"/>
                  </a:lnTo>
                  <a:lnTo>
                    <a:pt x="222" y="509"/>
                  </a:lnTo>
                  <a:lnTo>
                    <a:pt x="222" y="509"/>
                  </a:lnTo>
                  <a:lnTo>
                    <a:pt x="222" y="502"/>
                  </a:lnTo>
                  <a:lnTo>
                    <a:pt x="220" y="497"/>
                  </a:lnTo>
                  <a:lnTo>
                    <a:pt x="217" y="491"/>
                  </a:lnTo>
                  <a:lnTo>
                    <a:pt x="214" y="486"/>
                  </a:lnTo>
                  <a:lnTo>
                    <a:pt x="208" y="483"/>
                  </a:lnTo>
                  <a:lnTo>
                    <a:pt x="203" y="480"/>
                  </a:lnTo>
                  <a:lnTo>
                    <a:pt x="197" y="477"/>
                  </a:lnTo>
                  <a:lnTo>
                    <a:pt x="191" y="477"/>
                  </a:lnTo>
                  <a:lnTo>
                    <a:pt x="129" y="477"/>
                  </a:lnTo>
                  <a:lnTo>
                    <a:pt x="129" y="477"/>
                  </a:lnTo>
                  <a:lnTo>
                    <a:pt x="131" y="460"/>
                  </a:lnTo>
                  <a:lnTo>
                    <a:pt x="133" y="443"/>
                  </a:lnTo>
                  <a:lnTo>
                    <a:pt x="136" y="426"/>
                  </a:lnTo>
                  <a:lnTo>
                    <a:pt x="141" y="410"/>
                  </a:lnTo>
                  <a:lnTo>
                    <a:pt x="145" y="394"/>
                  </a:lnTo>
                  <a:lnTo>
                    <a:pt x="151" y="378"/>
                  </a:lnTo>
                  <a:lnTo>
                    <a:pt x="157" y="362"/>
                  </a:lnTo>
                  <a:lnTo>
                    <a:pt x="164" y="347"/>
                  </a:lnTo>
                  <a:lnTo>
                    <a:pt x="171" y="332"/>
                  </a:lnTo>
                  <a:lnTo>
                    <a:pt x="179" y="318"/>
                  </a:lnTo>
                  <a:lnTo>
                    <a:pt x="188" y="304"/>
                  </a:lnTo>
                  <a:lnTo>
                    <a:pt x="197" y="290"/>
                  </a:lnTo>
                  <a:lnTo>
                    <a:pt x="207" y="277"/>
                  </a:lnTo>
                  <a:lnTo>
                    <a:pt x="217" y="264"/>
                  </a:lnTo>
                  <a:lnTo>
                    <a:pt x="228" y="251"/>
                  </a:lnTo>
                  <a:lnTo>
                    <a:pt x="239" y="239"/>
                  </a:lnTo>
                  <a:lnTo>
                    <a:pt x="251" y="227"/>
                  </a:lnTo>
                  <a:lnTo>
                    <a:pt x="264" y="217"/>
                  </a:lnTo>
                  <a:lnTo>
                    <a:pt x="277" y="207"/>
                  </a:lnTo>
                  <a:lnTo>
                    <a:pt x="290" y="197"/>
                  </a:lnTo>
                  <a:lnTo>
                    <a:pt x="304" y="188"/>
                  </a:lnTo>
                  <a:lnTo>
                    <a:pt x="318" y="179"/>
                  </a:lnTo>
                  <a:lnTo>
                    <a:pt x="332" y="171"/>
                  </a:lnTo>
                  <a:lnTo>
                    <a:pt x="347" y="164"/>
                  </a:lnTo>
                  <a:lnTo>
                    <a:pt x="362" y="157"/>
                  </a:lnTo>
                  <a:lnTo>
                    <a:pt x="378" y="151"/>
                  </a:lnTo>
                  <a:lnTo>
                    <a:pt x="394" y="145"/>
                  </a:lnTo>
                  <a:lnTo>
                    <a:pt x="410" y="141"/>
                  </a:lnTo>
                  <a:lnTo>
                    <a:pt x="426" y="136"/>
                  </a:lnTo>
                  <a:lnTo>
                    <a:pt x="443" y="133"/>
                  </a:lnTo>
                  <a:lnTo>
                    <a:pt x="460" y="131"/>
                  </a:lnTo>
                  <a:lnTo>
                    <a:pt x="478" y="129"/>
                  </a:lnTo>
                  <a:lnTo>
                    <a:pt x="478" y="191"/>
                  </a:lnTo>
                  <a:lnTo>
                    <a:pt x="478" y="191"/>
                  </a:lnTo>
                  <a:lnTo>
                    <a:pt x="478" y="197"/>
                  </a:lnTo>
                  <a:lnTo>
                    <a:pt x="480" y="203"/>
                  </a:lnTo>
                  <a:lnTo>
                    <a:pt x="483" y="208"/>
                  </a:lnTo>
                  <a:lnTo>
                    <a:pt x="486" y="214"/>
                  </a:lnTo>
                  <a:lnTo>
                    <a:pt x="491" y="217"/>
                  </a:lnTo>
                  <a:lnTo>
                    <a:pt x="497" y="220"/>
                  </a:lnTo>
                  <a:lnTo>
                    <a:pt x="502" y="222"/>
                  </a:lnTo>
                  <a:lnTo>
                    <a:pt x="509" y="222"/>
                  </a:lnTo>
                  <a:lnTo>
                    <a:pt x="509" y="222"/>
                  </a:lnTo>
                  <a:lnTo>
                    <a:pt x="515" y="222"/>
                  </a:lnTo>
                  <a:lnTo>
                    <a:pt x="522" y="220"/>
                  </a:lnTo>
                  <a:lnTo>
                    <a:pt x="527" y="217"/>
                  </a:lnTo>
                  <a:lnTo>
                    <a:pt x="531" y="214"/>
                  </a:lnTo>
                  <a:lnTo>
                    <a:pt x="535" y="208"/>
                  </a:lnTo>
                  <a:lnTo>
                    <a:pt x="539" y="203"/>
                  </a:lnTo>
                  <a:lnTo>
                    <a:pt x="540" y="197"/>
                  </a:lnTo>
                  <a:lnTo>
                    <a:pt x="541" y="191"/>
                  </a:lnTo>
                  <a:lnTo>
                    <a:pt x="541" y="129"/>
                  </a:lnTo>
                  <a:lnTo>
                    <a:pt x="541" y="129"/>
                  </a:lnTo>
                  <a:lnTo>
                    <a:pt x="558" y="131"/>
                  </a:lnTo>
                  <a:lnTo>
                    <a:pt x="575" y="133"/>
                  </a:lnTo>
                  <a:lnTo>
                    <a:pt x="591" y="136"/>
                  </a:lnTo>
                  <a:lnTo>
                    <a:pt x="608" y="141"/>
                  </a:lnTo>
                  <a:lnTo>
                    <a:pt x="625" y="145"/>
                  </a:lnTo>
                  <a:lnTo>
                    <a:pt x="641" y="151"/>
                  </a:lnTo>
                  <a:lnTo>
                    <a:pt x="656" y="157"/>
                  </a:lnTo>
                  <a:lnTo>
                    <a:pt x="671" y="164"/>
                  </a:lnTo>
                  <a:lnTo>
                    <a:pt x="686" y="171"/>
                  </a:lnTo>
                  <a:lnTo>
                    <a:pt x="701" y="179"/>
                  </a:lnTo>
                  <a:lnTo>
                    <a:pt x="715" y="188"/>
                  </a:lnTo>
                  <a:lnTo>
                    <a:pt x="729" y="197"/>
                  </a:lnTo>
                  <a:lnTo>
                    <a:pt x="741" y="207"/>
                  </a:lnTo>
                  <a:lnTo>
                    <a:pt x="754" y="217"/>
                  </a:lnTo>
                  <a:lnTo>
                    <a:pt x="766" y="227"/>
                  </a:lnTo>
                  <a:lnTo>
                    <a:pt x="778" y="239"/>
                  </a:lnTo>
                  <a:lnTo>
                    <a:pt x="790" y="251"/>
                  </a:lnTo>
                  <a:lnTo>
                    <a:pt x="800" y="264"/>
                  </a:lnTo>
                  <a:lnTo>
                    <a:pt x="811" y="277"/>
                  </a:lnTo>
                  <a:lnTo>
                    <a:pt x="821" y="290"/>
                  </a:lnTo>
                  <a:lnTo>
                    <a:pt x="831" y="304"/>
                  </a:lnTo>
                  <a:lnTo>
                    <a:pt x="839" y="318"/>
                  </a:lnTo>
                  <a:lnTo>
                    <a:pt x="847" y="332"/>
                  </a:lnTo>
                  <a:lnTo>
                    <a:pt x="854" y="347"/>
                  </a:lnTo>
                  <a:lnTo>
                    <a:pt x="861" y="362"/>
                  </a:lnTo>
                  <a:lnTo>
                    <a:pt x="867" y="378"/>
                  </a:lnTo>
                  <a:lnTo>
                    <a:pt x="872" y="394"/>
                  </a:lnTo>
                  <a:lnTo>
                    <a:pt x="877" y="410"/>
                  </a:lnTo>
                  <a:lnTo>
                    <a:pt x="881" y="426"/>
                  </a:lnTo>
                  <a:lnTo>
                    <a:pt x="884" y="443"/>
                  </a:lnTo>
                  <a:lnTo>
                    <a:pt x="887" y="460"/>
                  </a:lnTo>
                  <a:lnTo>
                    <a:pt x="888" y="477"/>
                  </a:lnTo>
                  <a:lnTo>
                    <a:pt x="827" y="477"/>
                  </a:lnTo>
                  <a:lnTo>
                    <a:pt x="827" y="477"/>
                  </a:lnTo>
                  <a:lnTo>
                    <a:pt x="821" y="477"/>
                  </a:lnTo>
                  <a:lnTo>
                    <a:pt x="814" y="480"/>
                  </a:lnTo>
                  <a:lnTo>
                    <a:pt x="809" y="483"/>
                  </a:lnTo>
                  <a:lnTo>
                    <a:pt x="805" y="486"/>
                  </a:lnTo>
                  <a:lnTo>
                    <a:pt x="800" y="491"/>
                  </a:lnTo>
                  <a:lnTo>
                    <a:pt x="797" y="497"/>
                  </a:lnTo>
                  <a:lnTo>
                    <a:pt x="796" y="502"/>
                  </a:lnTo>
                  <a:lnTo>
                    <a:pt x="795" y="509"/>
                  </a:lnTo>
                  <a:lnTo>
                    <a:pt x="795" y="509"/>
                  </a:lnTo>
                  <a:lnTo>
                    <a:pt x="796" y="515"/>
                  </a:lnTo>
                  <a:lnTo>
                    <a:pt x="797" y="521"/>
                  </a:lnTo>
                  <a:lnTo>
                    <a:pt x="800" y="527"/>
                  </a:lnTo>
                  <a:lnTo>
                    <a:pt x="805" y="531"/>
                  </a:lnTo>
                  <a:lnTo>
                    <a:pt x="809" y="535"/>
                  </a:lnTo>
                  <a:lnTo>
                    <a:pt x="814" y="539"/>
                  </a:lnTo>
                  <a:lnTo>
                    <a:pt x="821" y="540"/>
                  </a:lnTo>
                  <a:lnTo>
                    <a:pt x="827" y="541"/>
                  </a:lnTo>
                  <a:lnTo>
                    <a:pt x="827" y="541"/>
                  </a:lnTo>
                  <a:close/>
                  <a:moveTo>
                    <a:pt x="604" y="509"/>
                  </a:moveTo>
                  <a:lnTo>
                    <a:pt x="604" y="509"/>
                  </a:lnTo>
                  <a:lnTo>
                    <a:pt x="604" y="499"/>
                  </a:lnTo>
                  <a:lnTo>
                    <a:pt x="602" y="489"/>
                  </a:lnTo>
                  <a:lnTo>
                    <a:pt x="600" y="481"/>
                  </a:lnTo>
                  <a:lnTo>
                    <a:pt x="597" y="472"/>
                  </a:lnTo>
                  <a:lnTo>
                    <a:pt x="592" y="463"/>
                  </a:lnTo>
                  <a:lnTo>
                    <a:pt x="588" y="456"/>
                  </a:lnTo>
                  <a:lnTo>
                    <a:pt x="583" y="448"/>
                  </a:lnTo>
                  <a:lnTo>
                    <a:pt x="576" y="441"/>
                  </a:lnTo>
                  <a:lnTo>
                    <a:pt x="570" y="436"/>
                  </a:lnTo>
                  <a:lnTo>
                    <a:pt x="562" y="430"/>
                  </a:lnTo>
                  <a:lnTo>
                    <a:pt x="555" y="425"/>
                  </a:lnTo>
                  <a:lnTo>
                    <a:pt x="546" y="421"/>
                  </a:lnTo>
                  <a:lnTo>
                    <a:pt x="538" y="417"/>
                  </a:lnTo>
                  <a:lnTo>
                    <a:pt x="528" y="415"/>
                  </a:lnTo>
                  <a:lnTo>
                    <a:pt x="518" y="414"/>
                  </a:lnTo>
                  <a:lnTo>
                    <a:pt x="509" y="413"/>
                  </a:lnTo>
                  <a:lnTo>
                    <a:pt x="509" y="413"/>
                  </a:lnTo>
                  <a:lnTo>
                    <a:pt x="499" y="414"/>
                  </a:lnTo>
                  <a:lnTo>
                    <a:pt x="489" y="415"/>
                  </a:lnTo>
                  <a:lnTo>
                    <a:pt x="481" y="417"/>
                  </a:lnTo>
                  <a:lnTo>
                    <a:pt x="472" y="421"/>
                  </a:lnTo>
                  <a:lnTo>
                    <a:pt x="464" y="425"/>
                  </a:lnTo>
                  <a:lnTo>
                    <a:pt x="456" y="430"/>
                  </a:lnTo>
                  <a:lnTo>
                    <a:pt x="449" y="436"/>
                  </a:lnTo>
                  <a:lnTo>
                    <a:pt x="441" y="441"/>
                  </a:lnTo>
                  <a:lnTo>
                    <a:pt x="436" y="448"/>
                  </a:lnTo>
                  <a:lnTo>
                    <a:pt x="430" y="456"/>
                  </a:lnTo>
                  <a:lnTo>
                    <a:pt x="425" y="463"/>
                  </a:lnTo>
                  <a:lnTo>
                    <a:pt x="421" y="472"/>
                  </a:lnTo>
                  <a:lnTo>
                    <a:pt x="417" y="481"/>
                  </a:lnTo>
                  <a:lnTo>
                    <a:pt x="415" y="489"/>
                  </a:lnTo>
                  <a:lnTo>
                    <a:pt x="414" y="499"/>
                  </a:lnTo>
                  <a:lnTo>
                    <a:pt x="413" y="509"/>
                  </a:lnTo>
                  <a:lnTo>
                    <a:pt x="413" y="509"/>
                  </a:lnTo>
                  <a:lnTo>
                    <a:pt x="414" y="518"/>
                  </a:lnTo>
                  <a:lnTo>
                    <a:pt x="415" y="528"/>
                  </a:lnTo>
                  <a:lnTo>
                    <a:pt x="417" y="538"/>
                  </a:lnTo>
                  <a:lnTo>
                    <a:pt x="421" y="546"/>
                  </a:lnTo>
                  <a:lnTo>
                    <a:pt x="425" y="555"/>
                  </a:lnTo>
                  <a:lnTo>
                    <a:pt x="430" y="562"/>
                  </a:lnTo>
                  <a:lnTo>
                    <a:pt x="436" y="570"/>
                  </a:lnTo>
                  <a:lnTo>
                    <a:pt x="441" y="576"/>
                  </a:lnTo>
                  <a:lnTo>
                    <a:pt x="449" y="583"/>
                  </a:lnTo>
                  <a:lnTo>
                    <a:pt x="456" y="588"/>
                  </a:lnTo>
                  <a:lnTo>
                    <a:pt x="464" y="592"/>
                  </a:lnTo>
                  <a:lnTo>
                    <a:pt x="472" y="597"/>
                  </a:lnTo>
                  <a:lnTo>
                    <a:pt x="481" y="600"/>
                  </a:lnTo>
                  <a:lnTo>
                    <a:pt x="489" y="602"/>
                  </a:lnTo>
                  <a:lnTo>
                    <a:pt x="499" y="604"/>
                  </a:lnTo>
                  <a:lnTo>
                    <a:pt x="509" y="604"/>
                  </a:lnTo>
                  <a:lnTo>
                    <a:pt x="509" y="604"/>
                  </a:lnTo>
                  <a:lnTo>
                    <a:pt x="518" y="604"/>
                  </a:lnTo>
                  <a:lnTo>
                    <a:pt x="528" y="602"/>
                  </a:lnTo>
                  <a:lnTo>
                    <a:pt x="538" y="600"/>
                  </a:lnTo>
                  <a:lnTo>
                    <a:pt x="546" y="597"/>
                  </a:lnTo>
                  <a:lnTo>
                    <a:pt x="555" y="592"/>
                  </a:lnTo>
                  <a:lnTo>
                    <a:pt x="562" y="588"/>
                  </a:lnTo>
                  <a:lnTo>
                    <a:pt x="570" y="583"/>
                  </a:lnTo>
                  <a:lnTo>
                    <a:pt x="576" y="576"/>
                  </a:lnTo>
                  <a:lnTo>
                    <a:pt x="583" y="570"/>
                  </a:lnTo>
                  <a:lnTo>
                    <a:pt x="588" y="562"/>
                  </a:lnTo>
                  <a:lnTo>
                    <a:pt x="592" y="555"/>
                  </a:lnTo>
                  <a:lnTo>
                    <a:pt x="597" y="546"/>
                  </a:lnTo>
                  <a:lnTo>
                    <a:pt x="600" y="538"/>
                  </a:lnTo>
                  <a:lnTo>
                    <a:pt x="602" y="528"/>
                  </a:lnTo>
                  <a:lnTo>
                    <a:pt x="604" y="518"/>
                  </a:lnTo>
                  <a:lnTo>
                    <a:pt x="604" y="509"/>
                  </a:lnTo>
                  <a:lnTo>
                    <a:pt x="604" y="509"/>
                  </a:lnTo>
                  <a:close/>
                  <a:moveTo>
                    <a:pt x="478" y="509"/>
                  </a:moveTo>
                  <a:lnTo>
                    <a:pt x="478" y="509"/>
                  </a:lnTo>
                  <a:lnTo>
                    <a:pt x="478" y="502"/>
                  </a:lnTo>
                  <a:lnTo>
                    <a:pt x="480" y="497"/>
                  </a:lnTo>
                  <a:lnTo>
                    <a:pt x="483" y="491"/>
                  </a:lnTo>
                  <a:lnTo>
                    <a:pt x="486" y="486"/>
                  </a:lnTo>
                  <a:lnTo>
                    <a:pt x="491" y="483"/>
                  </a:lnTo>
                  <a:lnTo>
                    <a:pt x="497" y="480"/>
                  </a:lnTo>
                  <a:lnTo>
                    <a:pt x="502" y="477"/>
                  </a:lnTo>
                  <a:lnTo>
                    <a:pt x="509" y="477"/>
                  </a:lnTo>
                  <a:lnTo>
                    <a:pt x="509" y="477"/>
                  </a:lnTo>
                  <a:lnTo>
                    <a:pt x="515" y="477"/>
                  </a:lnTo>
                  <a:lnTo>
                    <a:pt x="522" y="480"/>
                  </a:lnTo>
                  <a:lnTo>
                    <a:pt x="527" y="483"/>
                  </a:lnTo>
                  <a:lnTo>
                    <a:pt x="531" y="486"/>
                  </a:lnTo>
                  <a:lnTo>
                    <a:pt x="535" y="491"/>
                  </a:lnTo>
                  <a:lnTo>
                    <a:pt x="539" y="497"/>
                  </a:lnTo>
                  <a:lnTo>
                    <a:pt x="540" y="502"/>
                  </a:lnTo>
                  <a:lnTo>
                    <a:pt x="541" y="509"/>
                  </a:lnTo>
                  <a:lnTo>
                    <a:pt x="541" y="509"/>
                  </a:lnTo>
                  <a:lnTo>
                    <a:pt x="540" y="515"/>
                  </a:lnTo>
                  <a:lnTo>
                    <a:pt x="539" y="521"/>
                  </a:lnTo>
                  <a:lnTo>
                    <a:pt x="535" y="527"/>
                  </a:lnTo>
                  <a:lnTo>
                    <a:pt x="531" y="531"/>
                  </a:lnTo>
                  <a:lnTo>
                    <a:pt x="527" y="535"/>
                  </a:lnTo>
                  <a:lnTo>
                    <a:pt x="522" y="539"/>
                  </a:lnTo>
                  <a:lnTo>
                    <a:pt x="515" y="540"/>
                  </a:lnTo>
                  <a:lnTo>
                    <a:pt x="509" y="541"/>
                  </a:lnTo>
                  <a:lnTo>
                    <a:pt x="509" y="541"/>
                  </a:lnTo>
                  <a:lnTo>
                    <a:pt x="502" y="540"/>
                  </a:lnTo>
                  <a:lnTo>
                    <a:pt x="497" y="539"/>
                  </a:lnTo>
                  <a:lnTo>
                    <a:pt x="491" y="535"/>
                  </a:lnTo>
                  <a:lnTo>
                    <a:pt x="486" y="531"/>
                  </a:lnTo>
                  <a:lnTo>
                    <a:pt x="483" y="527"/>
                  </a:lnTo>
                  <a:lnTo>
                    <a:pt x="480" y="521"/>
                  </a:lnTo>
                  <a:lnTo>
                    <a:pt x="478" y="515"/>
                  </a:lnTo>
                  <a:lnTo>
                    <a:pt x="478" y="509"/>
                  </a:lnTo>
                  <a:lnTo>
                    <a:pt x="478" y="509"/>
                  </a:lnTo>
                  <a:close/>
                  <a:moveTo>
                    <a:pt x="541" y="318"/>
                  </a:moveTo>
                  <a:lnTo>
                    <a:pt x="541" y="318"/>
                  </a:lnTo>
                  <a:lnTo>
                    <a:pt x="540" y="311"/>
                  </a:lnTo>
                  <a:lnTo>
                    <a:pt x="539" y="306"/>
                  </a:lnTo>
                  <a:lnTo>
                    <a:pt x="535" y="300"/>
                  </a:lnTo>
                  <a:lnTo>
                    <a:pt x="531" y="295"/>
                  </a:lnTo>
                  <a:lnTo>
                    <a:pt x="527" y="292"/>
                  </a:lnTo>
                  <a:lnTo>
                    <a:pt x="522" y="289"/>
                  </a:lnTo>
                  <a:lnTo>
                    <a:pt x="515" y="286"/>
                  </a:lnTo>
                  <a:lnTo>
                    <a:pt x="509" y="286"/>
                  </a:lnTo>
                  <a:lnTo>
                    <a:pt x="509" y="286"/>
                  </a:lnTo>
                  <a:lnTo>
                    <a:pt x="486" y="288"/>
                  </a:lnTo>
                  <a:lnTo>
                    <a:pt x="465" y="291"/>
                  </a:lnTo>
                  <a:lnTo>
                    <a:pt x="443" y="296"/>
                  </a:lnTo>
                  <a:lnTo>
                    <a:pt x="423" y="304"/>
                  </a:lnTo>
                  <a:lnTo>
                    <a:pt x="402" y="313"/>
                  </a:lnTo>
                  <a:lnTo>
                    <a:pt x="384" y="324"/>
                  </a:lnTo>
                  <a:lnTo>
                    <a:pt x="367" y="337"/>
                  </a:lnTo>
                  <a:lnTo>
                    <a:pt x="352" y="352"/>
                  </a:lnTo>
                  <a:lnTo>
                    <a:pt x="337" y="367"/>
                  </a:lnTo>
                  <a:lnTo>
                    <a:pt x="324" y="384"/>
                  </a:lnTo>
                  <a:lnTo>
                    <a:pt x="313" y="402"/>
                  </a:lnTo>
                  <a:lnTo>
                    <a:pt x="304" y="423"/>
                  </a:lnTo>
                  <a:lnTo>
                    <a:pt x="296" y="443"/>
                  </a:lnTo>
                  <a:lnTo>
                    <a:pt x="291" y="463"/>
                  </a:lnTo>
                  <a:lnTo>
                    <a:pt x="288" y="486"/>
                  </a:lnTo>
                  <a:lnTo>
                    <a:pt x="287" y="509"/>
                  </a:lnTo>
                  <a:lnTo>
                    <a:pt x="287" y="509"/>
                  </a:lnTo>
                  <a:lnTo>
                    <a:pt x="287" y="515"/>
                  </a:lnTo>
                  <a:lnTo>
                    <a:pt x="289" y="521"/>
                  </a:lnTo>
                  <a:lnTo>
                    <a:pt x="292" y="527"/>
                  </a:lnTo>
                  <a:lnTo>
                    <a:pt x="295" y="531"/>
                  </a:lnTo>
                  <a:lnTo>
                    <a:pt x="300" y="535"/>
                  </a:lnTo>
                  <a:lnTo>
                    <a:pt x="306" y="539"/>
                  </a:lnTo>
                  <a:lnTo>
                    <a:pt x="311" y="540"/>
                  </a:lnTo>
                  <a:lnTo>
                    <a:pt x="318" y="541"/>
                  </a:lnTo>
                  <a:lnTo>
                    <a:pt x="318" y="541"/>
                  </a:lnTo>
                  <a:lnTo>
                    <a:pt x="324" y="540"/>
                  </a:lnTo>
                  <a:lnTo>
                    <a:pt x="331" y="539"/>
                  </a:lnTo>
                  <a:lnTo>
                    <a:pt x="336" y="535"/>
                  </a:lnTo>
                  <a:lnTo>
                    <a:pt x="340" y="531"/>
                  </a:lnTo>
                  <a:lnTo>
                    <a:pt x="344" y="527"/>
                  </a:lnTo>
                  <a:lnTo>
                    <a:pt x="348" y="521"/>
                  </a:lnTo>
                  <a:lnTo>
                    <a:pt x="349" y="515"/>
                  </a:lnTo>
                  <a:lnTo>
                    <a:pt x="350" y="509"/>
                  </a:lnTo>
                  <a:lnTo>
                    <a:pt x="350" y="509"/>
                  </a:lnTo>
                  <a:lnTo>
                    <a:pt x="351" y="492"/>
                  </a:lnTo>
                  <a:lnTo>
                    <a:pt x="353" y="476"/>
                  </a:lnTo>
                  <a:lnTo>
                    <a:pt x="357" y="461"/>
                  </a:lnTo>
                  <a:lnTo>
                    <a:pt x="363" y="447"/>
                  </a:lnTo>
                  <a:lnTo>
                    <a:pt x="369" y="433"/>
                  </a:lnTo>
                  <a:lnTo>
                    <a:pt x="377" y="420"/>
                  </a:lnTo>
                  <a:lnTo>
                    <a:pt x="386" y="408"/>
                  </a:lnTo>
                  <a:lnTo>
                    <a:pt x="397" y="396"/>
                  </a:lnTo>
                  <a:lnTo>
                    <a:pt x="408" y="386"/>
                  </a:lnTo>
                  <a:lnTo>
                    <a:pt x="420" y="377"/>
                  </a:lnTo>
                  <a:lnTo>
                    <a:pt x="434" y="369"/>
                  </a:lnTo>
                  <a:lnTo>
                    <a:pt x="447" y="363"/>
                  </a:lnTo>
                  <a:lnTo>
                    <a:pt x="461" y="357"/>
                  </a:lnTo>
                  <a:lnTo>
                    <a:pt x="476" y="353"/>
                  </a:lnTo>
                  <a:lnTo>
                    <a:pt x="493" y="351"/>
                  </a:lnTo>
                  <a:lnTo>
                    <a:pt x="509" y="350"/>
                  </a:lnTo>
                  <a:lnTo>
                    <a:pt x="509" y="350"/>
                  </a:lnTo>
                  <a:lnTo>
                    <a:pt x="515" y="349"/>
                  </a:lnTo>
                  <a:lnTo>
                    <a:pt x="522" y="348"/>
                  </a:lnTo>
                  <a:lnTo>
                    <a:pt x="527" y="344"/>
                  </a:lnTo>
                  <a:lnTo>
                    <a:pt x="531" y="340"/>
                  </a:lnTo>
                  <a:lnTo>
                    <a:pt x="535" y="336"/>
                  </a:lnTo>
                  <a:lnTo>
                    <a:pt x="539" y="330"/>
                  </a:lnTo>
                  <a:lnTo>
                    <a:pt x="540" y="324"/>
                  </a:lnTo>
                  <a:lnTo>
                    <a:pt x="541" y="318"/>
                  </a:lnTo>
                  <a:lnTo>
                    <a:pt x="541" y="318"/>
                  </a:lnTo>
                  <a:close/>
                  <a:moveTo>
                    <a:pt x="700" y="477"/>
                  </a:moveTo>
                  <a:lnTo>
                    <a:pt x="700" y="477"/>
                  </a:lnTo>
                  <a:lnTo>
                    <a:pt x="693" y="477"/>
                  </a:lnTo>
                  <a:lnTo>
                    <a:pt x="688" y="480"/>
                  </a:lnTo>
                  <a:lnTo>
                    <a:pt x="682" y="483"/>
                  </a:lnTo>
                  <a:lnTo>
                    <a:pt x="677" y="486"/>
                  </a:lnTo>
                  <a:lnTo>
                    <a:pt x="674" y="491"/>
                  </a:lnTo>
                  <a:lnTo>
                    <a:pt x="671" y="497"/>
                  </a:lnTo>
                  <a:lnTo>
                    <a:pt x="669" y="502"/>
                  </a:lnTo>
                  <a:lnTo>
                    <a:pt x="667" y="509"/>
                  </a:lnTo>
                  <a:lnTo>
                    <a:pt x="667" y="509"/>
                  </a:lnTo>
                  <a:lnTo>
                    <a:pt x="667" y="525"/>
                  </a:lnTo>
                  <a:lnTo>
                    <a:pt x="664" y="541"/>
                  </a:lnTo>
                  <a:lnTo>
                    <a:pt x="661" y="556"/>
                  </a:lnTo>
                  <a:lnTo>
                    <a:pt x="656" y="571"/>
                  </a:lnTo>
                  <a:lnTo>
                    <a:pt x="649" y="585"/>
                  </a:lnTo>
                  <a:lnTo>
                    <a:pt x="641" y="598"/>
                  </a:lnTo>
                  <a:lnTo>
                    <a:pt x="632" y="609"/>
                  </a:lnTo>
                  <a:lnTo>
                    <a:pt x="621" y="621"/>
                  </a:lnTo>
                  <a:lnTo>
                    <a:pt x="609" y="632"/>
                  </a:lnTo>
                  <a:lnTo>
                    <a:pt x="598" y="641"/>
                  </a:lnTo>
                  <a:lnTo>
                    <a:pt x="585" y="649"/>
                  </a:lnTo>
                  <a:lnTo>
                    <a:pt x="571" y="656"/>
                  </a:lnTo>
                  <a:lnTo>
                    <a:pt x="556" y="661"/>
                  </a:lnTo>
                  <a:lnTo>
                    <a:pt x="541" y="664"/>
                  </a:lnTo>
                  <a:lnTo>
                    <a:pt x="525" y="667"/>
                  </a:lnTo>
                  <a:lnTo>
                    <a:pt x="509" y="667"/>
                  </a:lnTo>
                  <a:lnTo>
                    <a:pt x="509" y="667"/>
                  </a:lnTo>
                  <a:lnTo>
                    <a:pt x="502" y="668"/>
                  </a:lnTo>
                  <a:lnTo>
                    <a:pt x="497" y="671"/>
                  </a:lnTo>
                  <a:lnTo>
                    <a:pt x="491" y="674"/>
                  </a:lnTo>
                  <a:lnTo>
                    <a:pt x="486" y="677"/>
                  </a:lnTo>
                  <a:lnTo>
                    <a:pt x="483" y="682"/>
                  </a:lnTo>
                  <a:lnTo>
                    <a:pt x="480" y="688"/>
                  </a:lnTo>
                  <a:lnTo>
                    <a:pt x="478" y="693"/>
                  </a:lnTo>
                  <a:lnTo>
                    <a:pt x="478" y="700"/>
                  </a:lnTo>
                  <a:lnTo>
                    <a:pt x="478" y="700"/>
                  </a:lnTo>
                  <a:lnTo>
                    <a:pt x="478" y="706"/>
                  </a:lnTo>
                  <a:lnTo>
                    <a:pt x="480" y="712"/>
                  </a:lnTo>
                  <a:lnTo>
                    <a:pt x="483" y="718"/>
                  </a:lnTo>
                  <a:lnTo>
                    <a:pt x="486" y="722"/>
                  </a:lnTo>
                  <a:lnTo>
                    <a:pt x="491" y="726"/>
                  </a:lnTo>
                  <a:lnTo>
                    <a:pt x="497" y="729"/>
                  </a:lnTo>
                  <a:lnTo>
                    <a:pt x="502" y="731"/>
                  </a:lnTo>
                  <a:lnTo>
                    <a:pt x="509" y="732"/>
                  </a:lnTo>
                  <a:lnTo>
                    <a:pt x="509" y="732"/>
                  </a:lnTo>
                  <a:lnTo>
                    <a:pt x="531" y="731"/>
                  </a:lnTo>
                  <a:lnTo>
                    <a:pt x="554" y="727"/>
                  </a:lnTo>
                  <a:lnTo>
                    <a:pt x="575" y="721"/>
                  </a:lnTo>
                  <a:lnTo>
                    <a:pt x="596" y="713"/>
                  </a:lnTo>
                  <a:lnTo>
                    <a:pt x="615" y="705"/>
                  </a:lnTo>
                  <a:lnTo>
                    <a:pt x="633" y="693"/>
                  </a:lnTo>
                  <a:lnTo>
                    <a:pt x="650" y="680"/>
                  </a:lnTo>
                  <a:lnTo>
                    <a:pt x="666" y="666"/>
                  </a:lnTo>
                  <a:lnTo>
                    <a:pt x="680" y="650"/>
                  </a:lnTo>
                  <a:lnTo>
                    <a:pt x="693" y="633"/>
                  </a:lnTo>
                  <a:lnTo>
                    <a:pt x="705" y="615"/>
                  </a:lnTo>
                  <a:lnTo>
                    <a:pt x="714" y="595"/>
                  </a:lnTo>
                  <a:lnTo>
                    <a:pt x="721" y="575"/>
                  </a:lnTo>
                  <a:lnTo>
                    <a:pt x="728" y="554"/>
                  </a:lnTo>
                  <a:lnTo>
                    <a:pt x="731" y="531"/>
                  </a:lnTo>
                  <a:lnTo>
                    <a:pt x="732" y="509"/>
                  </a:lnTo>
                  <a:lnTo>
                    <a:pt x="732" y="509"/>
                  </a:lnTo>
                  <a:lnTo>
                    <a:pt x="731" y="502"/>
                  </a:lnTo>
                  <a:lnTo>
                    <a:pt x="729" y="497"/>
                  </a:lnTo>
                  <a:lnTo>
                    <a:pt x="726" y="491"/>
                  </a:lnTo>
                  <a:lnTo>
                    <a:pt x="722" y="486"/>
                  </a:lnTo>
                  <a:lnTo>
                    <a:pt x="718" y="483"/>
                  </a:lnTo>
                  <a:lnTo>
                    <a:pt x="712" y="480"/>
                  </a:lnTo>
                  <a:lnTo>
                    <a:pt x="706" y="477"/>
                  </a:lnTo>
                  <a:lnTo>
                    <a:pt x="700" y="477"/>
                  </a:lnTo>
                  <a:lnTo>
                    <a:pt x="700" y="47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500"/>
                                        <p:tgtEl>
                                          <p:spTgt spid="2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500"/>
                                        <p:tgtEl>
                                          <p:spTgt spid="2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500"/>
                                        <p:tgtEl>
                                          <p:spTgt spid="2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9"/>
          <p:cNvSpPr/>
          <p:nvPr/>
        </p:nvSpPr>
        <p:spPr>
          <a:xfrm>
            <a:off x="-600" y="1973943"/>
            <a:ext cx="12193201" cy="3414420"/>
          </a:xfrm>
          <a:prstGeom prst="rect">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85">
              <a:solidFill>
                <a:schemeClr val="lt1"/>
              </a:solidFill>
              <a:latin typeface="Helvetica Neue"/>
              <a:ea typeface="Helvetica Neue"/>
              <a:cs typeface="Helvetica Neue"/>
              <a:sym typeface="Helvetica Neue"/>
            </a:endParaRPr>
          </a:p>
        </p:txBody>
      </p:sp>
      <p:sp>
        <p:nvSpPr>
          <p:cNvPr id="247" name="Google Shape;247;p9"/>
          <p:cNvSpPr/>
          <p:nvPr/>
        </p:nvSpPr>
        <p:spPr>
          <a:xfrm>
            <a:off x="5112204" y="828740"/>
            <a:ext cx="1967594" cy="1967594"/>
          </a:xfrm>
          <a:prstGeom prst="ellipse">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0">
                <a:solidFill>
                  <a:schemeClr val="lt1"/>
                </a:solidFill>
                <a:latin typeface="Helvetica Neue"/>
                <a:ea typeface="Helvetica Neue"/>
                <a:cs typeface="Helvetica Neue"/>
                <a:sym typeface="Helvetica Neue"/>
              </a:rPr>
              <a:t>02</a:t>
            </a:r>
            <a:endParaRPr sz="8000">
              <a:solidFill>
                <a:schemeClr val="lt1"/>
              </a:solidFill>
              <a:latin typeface="Helvetica Neue"/>
              <a:ea typeface="Helvetica Neue"/>
              <a:cs typeface="Helvetica Neue"/>
              <a:sym typeface="Helvetica Neue"/>
            </a:endParaRPr>
          </a:p>
        </p:txBody>
      </p:sp>
      <p:sp>
        <p:nvSpPr>
          <p:cNvPr id="248" name="Google Shape;248;p9"/>
          <p:cNvSpPr txBox="1"/>
          <p:nvPr/>
        </p:nvSpPr>
        <p:spPr>
          <a:xfrm>
            <a:off x="3105303" y="3250209"/>
            <a:ext cx="5981400" cy="861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000">
                <a:solidFill>
                  <a:schemeClr val="lt1"/>
                </a:solidFill>
                <a:latin typeface="Helvetica Neue"/>
                <a:ea typeface="Helvetica Neue"/>
                <a:cs typeface="Helvetica Neue"/>
                <a:sym typeface="Helvetica Neue"/>
              </a:rPr>
              <a:t>CÁC CHỨC NĂNG</a:t>
            </a:r>
            <a:endParaRPr b="1" sz="5000">
              <a:solidFill>
                <a:schemeClr val="lt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0"/>
                                        <p:tgtEl>
                                          <p:spTgt spid="24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500"/>
                                        <p:tgtEl>
                                          <p:spTgt spid="247"/>
                                        </p:tgtEl>
                                        <p:attrNameLst>
                                          <p:attrName>ppt_w</p:attrName>
                                        </p:attrNameLst>
                                      </p:cBhvr>
                                      <p:tavLst>
                                        <p:tav fmla="" tm="0">
                                          <p:val>
                                            <p:strVal val="0"/>
                                          </p:val>
                                        </p:tav>
                                        <p:tav fmla="" tm="100000">
                                          <p:val>
                                            <p:strVal val="#ppt_w"/>
                                          </p:val>
                                        </p:tav>
                                      </p:tavLst>
                                    </p:anim>
                                    <p:anim calcmode="lin" valueType="num">
                                      <p:cBhvr additive="base">
                                        <p:cTn dur="500"/>
                                        <p:tgtEl>
                                          <p:spTgt spid="247"/>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500"/>
                                        <p:tgtEl>
                                          <p:spTgt spid="248"/>
                                        </p:tgtEl>
                                        <p:attrNameLst>
                                          <p:attrName>ppt_w</p:attrName>
                                        </p:attrNameLst>
                                      </p:cBhvr>
                                      <p:tavLst>
                                        <p:tav fmla="" tm="0">
                                          <p:val>
                                            <p:strVal val="0"/>
                                          </p:val>
                                        </p:tav>
                                        <p:tav fmla="" tm="100000">
                                          <p:val>
                                            <p:strVal val="#ppt_w"/>
                                          </p:val>
                                        </p:tav>
                                      </p:tavLst>
                                    </p:anim>
                                    <p:anim calcmode="lin" valueType="num">
                                      <p:cBhvr additive="base">
                                        <p:cTn dur="500"/>
                                        <p:tgtEl>
                                          <p:spTgt spid="24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10"/>
          <p:cNvPicPr preferRelativeResize="0"/>
          <p:nvPr/>
        </p:nvPicPr>
        <p:blipFill rotWithShape="1">
          <a:blip r:embed="rId3">
            <a:alphaModFix/>
          </a:blip>
          <a:srcRect b="0" l="7784" r="7784" t="0"/>
          <a:stretch/>
        </p:blipFill>
        <p:spPr>
          <a:xfrm>
            <a:off x="575427" y="1518501"/>
            <a:ext cx="4238526" cy="2825684"/>
          </a:xfrm>
          <a:prstGeom prst="rect">
            <a:avLst/>
          </a:prstGeom>
          <a:noFill/>
          <a:ln>
            <a:noFill/>
          </a:ln>
        </p:spPr>
      </p:pic>
      <p:pic>
        <p:nvPicPr>
          <p:cNvPr id="255" name="Google Shape;255;p10"/>
          <p:cNvPicPr preferRelativeResize="0"/>
          <p:nvPr/>
        </p:nvPicPr>
        <p:blipFill rotWithShape="1">
          <a:blip r:embed="rId4">
            <a:alphaModFix/>
          </a:blip>
          <a:srcRect b="0" l="0" r="0" t="0"/>
          <a:stretch/>
        </p:blipFill>
        <p:spPr>
          <a:xfrm>
            <a:off x="6264509" y="1533426"/>
            <a:ext cx="4238527" cy="2825684"/>
          </a:xfrm>
          <a:prstGeom prst="rect">
            <a:avLst/>
          </a:prstGeom>
          <a:noFill/>
          <a:ln>
            <a:noFill/>
          </a:ln>
        </p:spPr>
      </p:pic>
      <p:sp>
        <p:nvSpPr>
          <p:cNvPr id="256" name="Google Shape;256;p10"/>
          <p:cNvSpPr/>
          <p:nvPr/>
        </p:nvSpPr>
        <p:spPr>
          <a:xfrm>
            <a:off x="561370" y="4521225"/>
            <a:ext cx="42384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1D4251"/>
                </a:solidFill>
                <a:latin typeface="Helvetica Neue"/>
                <a:ea typeface="Helvetica Neue"/>
                <a:cs typeface="Helvetica Neue"/>
                <a:sym typeface="Helvetica Neue"/>
              </a:rPr>
              <a:t>CHO PHÉP NHẬP TÙY CHỌN TÊN VÀ PORT</a:t>
            </a:r>
            <a:endParaRPr b="1" sz="2400">
              <a:solidFill>
                <a:srgbClr val="1D4251"/>
              </a:solidFill>
              <a:latin typeface="Helvetica Neue"/>
              <a:ea typeface="Helvetica Neue"/>
              <a:cs typeface="Helvetica Neue"/>
              <a:sym typeface="Helvetica Neue"/>
            </a:endParaRPr>
          </a:p>
        </p:txBody>
      </p:sp>
      <p:sp>
        <p:nvSpPr>
          <p:cNvPr id="257" name="Google Shape;257;p10"/>
          <p:cNvSpPr/>
          <p:nvPr/>
        </p:nvSpPr>
        <p:spPr>
          <a:xfrm>
            <a:off x="1011625" y="5620400"/>
            <a:ext cx="42384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a:solidFill>
                  <a:srgbClr val="3F3F3F"/>
                </a:solidFill>
                <a:latin typeface="Helvetica Neue"/>
                <a:ea typeface="Helvetica Neue"/>
                <a:cs typeface="Helvetica Neue"/>
                <a:sym typeface="Helvetica Neue"/>
              </a:rPr>
              <a:t>Cho phép người dùng tụ đặt tên và port</a:t>
            </a:r>
            <a:endParaRPr/>
          </a:p>
          <a:p>
            <a:pPr indent="0" lvl="0" marL="0" marR="0" rtl="0" algn="l">
              <a:lnSpc>
                <a:spcPct val="150000"/>
              </a:lnSpc>
              <a:spcBef>
                <a:spcPts val="0"/>
              </a:spcBef>
              <a:spcAft>
                <a:spcPts val="0"/>
              </a:spcAft>
              <a:buNone/>
            </a:pPr>
            <a:r>
              <a:t/>
            </a:r>
            <a:endParaRPr sz="1400">
              <a:solidFill>
                <a:srgbClr val="3F3F3F"/>
              </a:solidFill>
              <a:latin typeface="Helvetica Neue"/>
              <a:ea typeface="Helvetica Neue"/>
              <a:cs typeface="Helvetica Neue"/>
              <a:sym typeface="Helvetica Neue"/>
            </a:endParaRPr>
          </a:p>
        </p:txBody>
      </p:sp>
      <p:cxnSp>
        <p:nvCxnSpPr>
          <p:cNvPr id="258" name="Google Shape;258;p10"/>
          <p:cNvCxnSpPr/>
          <p:nvPr/>
        </p:nvCxnSpPr>
        <p:spPr>
          <a:xfrm>
            <a:off x="725706" y="5066404"/>
            <a:ext cx="270933" cy="0"/>
          </a:xfrm>
          <a:prstGeom prst="straightConnector1">
            <a:avLst/>
          </a:prstGeom>
          <a:noFill/>
          <a:ln cap="flat" cmpd="sng" w="12700">
            <a:solidFill>
              <a:srgbClr val="00377A"/>
            </a:solidFill>
            <a:prstDash val="solid"/>
            <a:miter lim="800000"/>
            <a:headEnd len="sm" w="sm" type="none"/>
            <a:tailEnd len="sm" w="sm" type="none"/>
          </a:ln>
        </p:spPr>
      </p:cxnSp>
      <p:sp>
        <p:nvSpPr>
          <p:cNvPr id="259" name="Google Shape;259;p10"/>
          <p:cNvSpPr/>
          <p:nvPr/>
        </p:nvSpPr>
        <p:spPr>
          <a:xfrm>
            <a:off x="6138846" y="4521225"/>
            <a:ext cx="43641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5C700"/>
                </a:solidFill>
                <a:latin typeface="Helvetica Neue"/>
                <a:ea typeface="Helvetica Neue"/>
                <a:cs typeface="Helvetica Neue"/>
                <a:sym typeface="Helvetica Neue"/>
              </a:rPr>
              <a:t>CHO PHÉP NHẬP NHIỀU TIN NHẮN CÙNG LÚC</a:t>
            </a:r>
            <a:endParaRPr b="1" sz="2400">
              <a:solidFill>
                <a:srgbClr val="F5C700"/>
              </a:solidFill>
              <a:latin typeface="Helvetica Neue"/>
              <a:ea typeface="Helvetica Neue"/>
              <a:cs typeface="Helvetica Neue"/>
              <a:sym typeface="Helvetica Neue"/>
            </a:endParaRPr>
          </a:p>
        </p:txBody>
      </p:sp>
      <p:sp>
        <p:nvSpPr>
          <p:cNvPr id="260" name="Google Shape;260;p10"/>
          <p:cNvSpPr/>
          <p:nvPr/>
        </p:nvSpPr>
        <p:spPr>
          <a:xfrm>
            <a:off x="6423763" y="5490951"/>
            <a:ext cx="4238400" cy="1089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a:solidFill>
                  <a:srgbClr val="3F3F3F"/>
                </a:solidFill>
                <a:latin typeface="Helvetica Neue"/>
                <a:ea typeface="Helvetica Neue"/>
                <a:cs typeface="Helvetica Neue"/>
                <a:sym typeface="Helvetica Neue"/>
              </a:rPr>
              <a:t>Cho phép nhập nhiều tin nhắn với độ dài nội dung không giới hạn</a:t>
            </a:r>
            <a:endParaRPr/>
          </a:p>
          <a:p>
            <a:pPr indent="0" lvl="0" marL="0" marR="0" rtl="0" algn="l">
              <a:lnSpc>
                <a:spcPct val="150000"/>
              </a:lnSpc>
              <a:spcBef>
                <a:spcPts val="0"/>
              </a:spcBef>
              <a:spcAft>
                <a:spcPts val="0"/>
              </a:spcAft>
              <a:buNone/>
            </a:pPr>
            <a:r>
              <a:t/>
            </a:r>
            <a:endParaRPr sz="1400">
              <a:solidFill>
                <a:srgbClr val="3F3F3F"/>
              </a:solidFill>
              <a:latin typeface="Helvetica Neue"/>
              <a:ea typeface="Helvetica Neue"/>
              <a:cs typeface="Helvetica Neue"/>
              <a:sym typeface="Helvetica Neue"/>
            </a:endParaRPr>
          </a:p>
        </p:txBody>
      </p:sp>
      <p:cxnSp>
        <p:nvCxnSpPr>
          <p:cNvPr id="261" name="Google Shape;261;p10"/>
          <p:cNvCxnSpPr/>
          <p:nvPr/>
        </p:nvCxnSpPr>
        <p:spPr>
          <a:xfrm>
            <a:off x="6414787" y="5066404"/>
            <a:ext cx="270933" cy="0"/>
          </a:xfrm>
          <a:prstGeom prst="straightConnector1">
            <a:avLst/>
          </a:prstGeom>
          <a:noFill/>
          <a:ln cap="flat" cmpd="sng" w="12700">
            <a:solidFill>
              <a:srgbClr val="00377A"/>
            </a:solidFill>
            <a:prstDash val="solid"/>
            <a:miter lim="800000"/>
            <a:headEnd len="sm" w="sm" type="none"/>
            <a:tailEnd len="sm" w="sm" type="none"/>
          </a:ln>
        </p:spPr>
      </p:cxnSp>
      <p:pic>
        <p:nvPicPr>
          <p:cNvPr id="262" name="Google Shape;262;p10"/>
          <p:cNvPicPr preferRelativeResize="0"/>
          <p:nvPr/>
        </p:nvPicPr>
        <p:blipFill>
          <a:blip r:embed="rId5">
            <a:alphaModFix/>
          </a:blip>
          <a:stretch>
            <a:fillRect/>
          </a:stretch>
        </p:blipFill>
        <p:spPr>
          <a:xfrm>
            <a:off x="1551625" y="-484325"/>
            <a:ext cx="2322950" cy="2002825"/>
          </a:xfrm>
          <a:prstGeom prst="rect">
            <a:avLst/>
          </a:prstGeom>
          <a:noFill/>
          <a:ln>
            <a:noFill/>
          </a:ln>
        </p:spPr>
      </p:pic>
      <p:sp>
        <p:nvSpPr>
          <p:cNvPr id="263" name="Google Shape;263;p10"/>
          <p:cNvSpPr txBox="1"/>
          <p:nvPr/>
        </p:nvSpPr>
        <p:spPr>
          <a:xfrm>
            <a:off x="1011625" y="-26274"/>
            <a:ext cx="590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134F5C"/>
                </a:solidFill>
                <a:latin typeface="Helvetica Neue"/>
                <a:ea typeface="Helvetica Neue"/>
                <a:cs typeface="Helvetica Neue"/>
                <a:sym typeface="Helvetica Neue"/>
              </a:rPr>
              <a:t>Các chức năng</a:t>
            </a:r>
            <a:endParaRPr b="1" sz="4800">
              <a:solidFill>
                <a:srgbClr val="134F5C"/>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500"/>
                                        <p:tgtEl>
                                          <p:spTgt spid="2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500"/>
                                        <p:tgtEl>
                                          <p:spTgt spid="2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500"/>
                                        <p:tgtEl>
                                          <p:spTgt spid="25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500"/>
                                        <p:tgtEl>
                                          <p:spTgt spid="2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500"/>
                                        <p:tgtEl>
                                          <p:spTgt spid="26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500"/>
                                        <p:tgtEl>
                                          <p:spTgt spid="26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5"/>
          <p:cNvSpPr/>
          <p:nvPr/>
        </p:nvSpPr>
        <p:spPr>
          <a:xfrm>
            <a:off x="-600" y="1973943"/>
            <a:ext cx="12193201" cy="3414420"/>
          </a:xfrm>
          <a:prstGeom prst="rect">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85">
              <a:solidFill>
                <a:schemeClr val="lt1"/>
              </a:solidFill>
              <a:latin typeface="Helvetica Neue"/>
              <a:ea typeface="Helvetica Neue"/>
              <a:cs typeface="Helvetica Neue"/>
              <a:sym typeface="Helvetica Neue"/>
            </a:endParaRPr>
          </a:p>
        </p:txBody>
      </p:sp>
      <p:sp>
        <p:nvSpPr>
          <p:cNvPr id="270" name="Google Shape;270;p15"/>
          <p:cNvSpPr/>
          <p:nvPr/>
        </p:nvSpPr>
        <p:spPr>
          <a:xfrm>
            <a:off x="5112204" y="828740"/>
            <a:ext cx="1967594" cy="1967594"/>
          </a:xfrm>
          <a:prstGeom prst="ellipse">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0">
                <a:solidFill>
                  <a:schemeClr val="lt1"/>
                </a:solidFill>
                <a:latin typeface="Helvetica Neue"/>
                <a:ea typeface="Helvetica Neue"/>
                <a:cs typeface="Helvetica Neue"/>
                <a:sym typeface="Helvetica Neue"/>
              </a:rPr>
              <a:t>03</a:t>
            </a:r>
            <a:endParaRPr sz="8000">
              <a:solidFill>
                <a:schemeClr val="lt1"/>
              </a:solidFill>
              <a:latin typeface="Helvetica Neue"/>
              <a:ea typeface="Helvetica Neue"/>
              <a:cs typeface="Helvetica Neue"/>
              <a:sym typeface="Helvetica Neue"/>
            </a:endParaRPr>
          </a:p>
        </p:txBody>
      </p:sp>
      <p:sp>
        <p:nvSpPr>
          <p:cNvPr id="271" name="Google Shape;271;p15"/>
          <p:cNvSpPr txBox="1"/>
          <p:nvPr/>
        </p:nvSpPr>
        <p:spPr>
          <a:xfrm>
            <a:off x="2727900" y="3250213"/>
            <a:ext cx="6736200" cy="861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000">
                <a:solidFill>
                  <a:schemeClr val="lt1"/>
                </a:solidFill>
              </a:rPr>
              <a:t>CHẠY THỬ NGHIỆM</a:t>
            </a:r>
            <a:endParaRPr b="1" sz="5000">
              <a:solidFill>
                <a:schemeClr val="lt1"/>
              </a:solidFill>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69"/>
                                        </p:tgtEl>
                                        <p:attrNameLst>
                                          <p:attrName>style.visibility</p:attrName>
                                        </p:attrNameLst>
                                      </p:cBhvr>
                                      <p:to>
                                        <p:strVal val="visible"/>
                                      </p:to>
                                    </p:set>
                                    <p:anim calcmode="lin" valueType="num">
                                      <p:cBhvr additive="base">
                                        <p:cTn dur="1000"/>
                                        <p:tgtEl>
                                          <p:spTgt spid="26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70"/>
                                        </p:tgtEl>
                                        <p:attrNameLst>
                                          <p:attrName>style.visibility</p:attrName>
                                        </p:attrNameLst>
                                      </p:cBhvr>
                                      <p:to>
                                        <p:strVal val="visible"/>
                                      </p:to>
                                    </p:set>
                                    <p:anim calcmode="lin" valueType="num">
                                      <p:cBhvr additive="base">
                                        <p:cTn dur="500"/>
                                        <p:tgtEl>
                                          <p:spTgt spid="270"/>
                                        </p:tgtEl>
                                        <p:attrNameLst>
                                          <p:attrName>ppt_w</p:attrName>
                                        </p:attrNameLst>
                                      </p:cBhvr>
                                      <p:tavLst>
                                        <p:tav fmla="" tm="0">
                                          <p:val>
                                            <p:strVal val="0"/>
                                          </p:val>
                                        </p:tav>
                                        <p:tav fmla="" tm="100000">
                                          <p:val>
                                            <p:strVal val="#ppt_w"/>
                                          </p:val>
                                        </p:tav>
                                      </p:tavLst>
                                    </p:anim>
                                    <p:anim calcmode="lin" valueType="num">
                                      <p:cBhvr additive="base">
                                        <p:cTn dur="500"/>
                                        <p:tgtEl>
                                          <p:spTgt spid="270"/>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271"/>
                                        </p:tgtEl>
                                        <p:attrNameLst>
                                          <p:attrName>style.visibility</p:attrName>
                                        </p:attrNameLst>
                                      </p:cBhvr>
                                      <p:to>
                                        <p:strVal val="visible"/>
                                      </p:to>
                                    </p:set>
                                    <p:anim calcmode="lin" valueType="num">
                                      <p:cBhvr additive="base">
                                        <p:cTn dur="500"/>
                                        <p:tgtEl>
                                          <p:spTgt spid="271"/>
                                        </p:tgtEl>
                                        <p:attrNameLst>
                                          <p:attrName>ppt_w</p:attrName>
                                        </p:attrNameLst>
                                      </p:cBhvr>
                                      <p:tavLst>
                                        <p:tav fmla="" tm="0">
                                          <p:val>
                                            <p:strVal val="0"/>
                                          </p:val>
                                        </p:tav>
                                        <p:tav fmla="" tm="100000">
                                          <p:val>
                                            <p:strVal val="#ppt_w"/>
                                          </p:val>
                                        </p:tav>
                                      </p:tavLst>
                                    </p:anim>
                                    <p:anim calcmode="lin" valueType="num">
                                      <p:cBhvr additive="base">
                                        <p:cTn dur="500"/>
                                        <p:tgtEl>
                                          <p:spTgt spid="27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693b5a5c6a_8_107"/>
          <p:cNvSpPr txBox="1"/>
          <p:nvPr/>
        </p:nvSpPr>
        <p:spPr>
          <a:xfrm>
            <a:off x="400500" y="1468175"/>
            <a:ext cx="11582400" cy="360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100"/>
              <a:t>DEMO </a:t>
            </a:r>
            <a:endParaRPr sz="11100"/>
          </a:p>
          <a:p>
            <a:pPr indent="0" lvl="0" marL="0" rtl="0" algn="ctr">
              <a:spcBef>
                <a:spcPts val="0"/>
              </a:spcBef>
              <a:spcAft>
                <a:spcPts val="0"/>
              </a:spcAft>
              <a:buNone/>
            </a:pPr>
            <a:r>
              <a:rPr lang="en-US" sz="11100"/>
              <a:t>PROGRAM</a:t>
            </a:r>
            <a:endParaRPr sz="1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0"/>
          <p:cNvSpPr/>
          <p:nvPr/>
        </p:nvSpPr>
        <p:spPr>
          <a:xfrm>
            <a:off x="-600" y="1973943"/>
            <a:ext cx="12193201" cy="3414420"/>
          </a:xfrm>
          <a:prstGeom prst="rect">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85">
              <a:solidFill>
                <a:schemeClr val="lt1"/>
              </a:solidFill>
              <a:latin typeface="Helvetica Neue"/>
              <a:ea typeface="Helvetica Neue"/>
              <a:cs typeface="Helvetica Neue"/>
              <a:sym typeface="Helvetica Neue"/>
            </a:endParaRPr>
          </a:p>
        </p:txBody>
      </p:sp>
      <p:sp>
        <p:nvSpPr>
          <p:cNvPr id="284" name="Google Shape;284;p20"/>
          <p:cNvSpPr/>
          <p:nvPr/>
        </p:nvSpPr>
        <p:spPr>
          <a:xfrm>
            <a:off x="5112204" y="828740"/>
            <a:ext cx="1967594" cy="1967594"/>
          </a:xfrm>
          <a:prstGeom prst="ellipse">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0">
                <a:solidFill>
                  <a:schemeClr val="lt1"/>
                </a:solidFill>
                <a:latin typeface="Helvetica Neue"/>
                <a:ea typeface="Helvetica Neue"/>
                <a:cs typeface="Helvetica Neue"/>
                <a:sym typeface="Helvetica Neue"/>
              </a:rPr>
              <a:t>04</a:t>
            </a:r>
            <a:endParaRPr sz="8000">
              <a:solidFill>
                <a:schemeClr val="lt1"/>
              </a:solidFill>
              <a:latin typeface="Helvetica Neue"/>
              <a:ea typeface="Helvetica Neue"/>
              <a:cs typeface="Helvetica Neue"/>
              <a:sym typeface="Helvetica Neue"/>
            </a:endParaRPr>
          </a:p>
        </p:txBody>
      </p:sp>
      <p:sp>
        <p:nvSpPr>
          <p:cNvPr id="285" name="Google Shape;285;p20"/>
          <p:cNvSpPr txBox="1"/>
          <p:nvPr/>
        </p:nvSpPr>
        <p:spPr>
          <a:xfrm>
            <a:off x="2553600" y="3165700"/>
            <a:ext cx="7084800" cy="861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000">
                <a:solidFill>
                  <a:schemeClr val="lt1"/>
                </a:solidFill>
              </a:rPr>
              <a:t>DỰ KIẾN PHÁT TRIỂN</a:t>
            </a:r>
            <a:endParaRPr b="1" sz="5000">
              <a:solidFill>
                <a:schemeClr val="lt1"/>
              </a:solidFill>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1000"/>
                                        <p:tgtEl>
                                          <p:spTgt spid="283"/>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500"/>
                                        <p:tgtEl>
                                          <p:spTgt spid="284"/>
                                        </p:tgtEl>
                                        <p:attrNameLst>
                                          <p:attrName>ppt_w</p:attrName>
                                        </p:attrNameLst>
                                      </p:cBhvr>
                                      <p:tavLst>
                                        <p:tav fmla="" tm="0">
                                          <p:val>
                                            <p:strVal val="0"/>
                                          </p:val>
                                        </p:tav>
                                        <p:tav fmla="" tm="100000">
                                          <p:val>
                                            <p:strVal val="#ppt_w"/>
                                          </p:val>
                                        </p:tav>
                                      </p:tavLst>
                                    </p:anim>
                                    <p:anim calcmode="lin" valueType="num">
                                      <p:cBhvr additive="base">
                                        <p:cTn dur="500"/>
                                        <p:tgtEl>
                                          <p:spTgt spid="284"/>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500"/>
                                        <p:tgtEl>
                                          <p:spTgt spid="285"/>
                                        </p:tgtEl>
                                        <p:attrNameLst>
                                          <p:attrName>ppt_w</p:attrName>
                                        </p:attrNameLst>
                                      </p:cBhvr>
                                      <p:tavLst>
                                        <p:tav fmla="" tm="0">
                                          <p:val>
                                            <p:strVal val="0"/>
                                          </p:val>
                                        </p:tav>
                                        <p:tav fmla="" tm="100000">
                                          <p:val>
                                            <p:strVal val="#ppt_w"/>
                                          </p:val>
                                        </p:tav>
                                      </p:tavLst>
                                    </p:anim>
                                    <p:anim calcmode="lin" valueType="num">
                                      <p:cBhvr additive="base">
                                        <p:cTn dur="500"/>
                                        <p:tgtEl>
                                          <p:spTgt spid="28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grpSp>
        <p:nvGrpSpPr>
          <p:cNvPr id="291" name="Google Shape;291;g169aea64f72_1_12"/>
          <p:cNvGrpSpPr/>
          <p:nvPr/>
        </p:nvGrpSpPr>
        <p:grpSpPr>
          <a:xfrm>
            <a:off x="6203191" y="2023510"/>
            <a:ext cx="5617619" cy="1325514"/>
            <a:chOff x="4526970" y="1517716"/>
            <a:chExt cx="4338600" cy="1209300"/>
          </a:xfrm>
        </p:grpSpPr>
        <p:grpSp>
          <p:nvGrpSpPr>
            <p:cNvPr id="292" name="Google Shape;292;g169aea64f72_1_12"/>
            <p:cNvGrpSpPr/>
            <p:nvPr/>
          </p:nvGrpSpPr>
          <p:grpSpPr>
            <a:xfrm>
              <a:off x="4526970" y="1517716"/>
              <a:ext cx="4338600" cy="1209300"/>
              <a:chOff x="4584120" y="1336741"/>
              <a:chExt cx="4338600" cy="1209300"/>
            </a:xfrm>
          </p:grpSpPr>
          <p:sp>
            <p:nvSpPr>
              <p:cNvPr id="293" name="Google Shape;293;g169aea64f72_1_12"/>
              <p:cNvSpPr/>
              <p:nvPr/>
            </p:nvSpPr>
            <p:spPr>
              <a:xfrm>
                <a:off x="4584120" y="1336741"/>
                <a:ext cx="4338600" cy="1209300"/>
              </a:xfrm>
              <a:prstGeom prst="rect">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sp>
            <p:nvSpPr>
              <p:cNvPr id="294" name="Google Shape;294;g169aea64f72_1_12"/>
              <p:cNvSpPr/>
              <p:nvPr/>
            </p:nvSpPr>
            <p:spPr>
              <a:xfrm>
                <a:off x="4750139" y="1603918"/>
                <a:ext cx="675000" cy="675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sp>
            <p:nvSpPr>
              <p:cNvPr id="295" name="Google Shape;295;g169aea64f72_1_12"/>
              <p:cNvSpPr/>
              <p:nvPr/>
            </p:nvSpPr>
            <p:spPr>
              <a:xfrm>
                <a:off x="4886301" y="1745753"/>
                <a:ext cx="402384" cy="391049"/>
              </a:xfrm>
              <a:custGeom>
                <a:rect b="b" l="l" r="r" t="t"/>
                <a:pathLst>
                  <a:path extrusionOk="0" h="328613" w="338138">
                    <a:moveTo>
                      <a:pt x="279778" y="231775"/>
                    </a:moveTo>
                    <a:cubicBezTo>
                      <a:pt x="279778" y="231775"/>
                      <a:pt x="279778" y="231775"/>
                      <a:pt x="289126" y="271719"/>
                    </a:cubicBezTo>
                    <a:cubicBezTo>
                      <a:pt x="290462" y="275713"/>
                      <a:pt x="287791" y="278376"/>
                      <a:pt x="283784" y="279708"/>
                    </a:cubicBezTo>
                    <a:cubicBezTo>
                      <a:pt x="283784" y="279708"/>
                      <a:pt x="282449" y="279708"/>
                      <a:pt x="282449" y="279708"/>
                    </a:cubicBezTo>
                    <a:cubicBezTo>
                      <a:pt x="279778" y="279708"/>
                      <a:pt x="275771" y="278376"/>
                      <a:pt x="275771" y="274382"/>
                    </a:cubicBezTo>
                    <a:cubicBezTo>
                      <a:pt x="275771" y="274382"/>
                      <a:pt x="275771" y="274382"/>
                      <a:pt x="265087" y="234438"/>
                    </a:cubicBezTo>
                    <a:cubicBezTo>
                      <a:pt x="250396" y="241095"/>
                      <a:pt x="239712" y="255741"/>
                      <a:pt x="239712" y="273050"/>
                    </a:cubicBezTo>
                    <a:cubicBezTo>
                      <a:pt x="239712" y="295685"/>
                      <a:pt x="259745" y="314325"/>
                      <a:pt x="282449" y="314325"/>
                    </a:cubicBezTo>
                    <a:cubicBezTo>
                      <a:pt x="305153" y="314325"/>
                      <a:pt x="323850" y="295685"/>
                      <a:pt x="323850" y="273050"/>
                    </a:cubicBezTo>
                    <a:cubicBezTo>
                      <a:pt x="323850" y="250416"/>
                      <a:pt x="305153" y="231775"/>
                      <a:pt x="282449" y="231775"/>
                    </a:cubicBezTo>
                    <a:cubicBezTo>
                      <a:pt x="281113" y="231775"/>
                      <a:pt x="279778" y="231775"/>
                      <a:pt x="279778" y="231775"/>
                    </a:cubicBezTo>
                    <a:close/>
                    <a:moveTo>
                      <a:pt x="55688" y="231775"/>
                    </a:moveTo>
                    <a:cubicBezTo>
                      <a:pt x="32984" y="231775"/>
                      <a:pt x="14287" y="250416"/>
                      <a:pt x="14287" y="273050"/>
                    </a:cubicBezTo>
                    <a:cubicBezTo>
                      <a:pt x="14287" y="295685"/>
                      <a:pt x="32984" y="314325"/>
                      <a:pt x="55688" y="314325"/>
                    </a:cubicBezTo>
                    <a:cubicBezTo>
                      <a:pt x="78392" y="314325"/>
                      <a:pt x="98425" y="295685"/>
                      <a:pt x="98425" y="273050"/>
                    </a:cubicBezTo>
                    <a:cubicBezTo>
                      <a:pt x="98425" y="270387"/>
                      <a:pt x="97089" y="267724"/>
                      <a:pt x="97089" y="265062"/>
                    </a:cubicBezTo>
                    <a:cubicBezTo>
                      <a:pt x="97089" y="265062"/>
                      <a:pt x="97089" y="265062"/>
                      <a:pt x="58359" y="279708"/>
                    </a:cubicBezTo>
                    <a:cubicBezTo>
                      <a:pt x="57024" y="279708"/>
                      <a:pt x="57024" y="279708"/>
                      <a:pt x="55688" y="279708"/>
                    </a:cubicBezTo>
                    <a:cubicBezTo>
                      <a:pt x="53017" y="279708"/>
                      <a:pt x="50346" y="278376"/>
                      <a:pt x="49011" y="275713"/>
                    </a:cubicBezTo>
                    <a:cubicBezTo>
                      <a:pt x="47675" y="271719"/>
                      <a:pt x="49011" y="267724"/>
                      <a:pt x="53017" y="266393"/>
                    </a:cubicBezTo>
                    <a:cubicBezTo>
                      <a:pt x="53017" y="266393"/>
                      <a:pt x="53017" y="266393"/>
                      <a:pt x="91747" y="251747"/>
                    </a:cubicBezTo>
                    <a:cubicBezTo>
                      <a:pt x="83734" y="239764"/>
                      <a:pt x="70379" y="231775"/>
                      <a:pt x="55688" y="231775"/>
                    </a:cubicBezTo>
                    <a:close/>
                    <a:moveTo>
                      <a:pt x="39613" y="195263"/>
                    </a:moveTo>
                    <a:cubicBezTo>
                      <a:pt x="39613" y="195263"/>
                      <a:pt x="39613" y="195263"/>
                      <a:pt x="92431" y="195263"/>
                    </a:cubicBezTo>
                    <a:cubicBezTo>
                      <a:pt x="95072" y="195263"/>
                      <a:pt x="96393" y="195263"/>
                      <a:pt x="97713" y="196583"/>
                    </a:cubicBezTo>
                    <a:cubicBezTo>
                      <a:pt x="97713" y="196583"/>
                      <a:pt x="97713" y="196583"/>
                      <a:pt x="138647" y="237513"/>
                    </a:cubicBezTo>
                    <a:cubicBezTo>
                      <a:pt x="139967" y="238833"/>
                      <a:pt x="141288" y="241474"/>
                      <a:pt x="139967" y="244114"/>
                    </a:cubicBezTo>
                    <a:cubicBezTo>
                      <a:pt x="139967" y="246755"/>
                      <a:pt x="138647" y="248075"/>
                      <a:pt x="136006" y="249395"/>
                    </a:cubicBezTo>
                    <a:cubicBezTo>
                      <a:pt x="136006" y="249395"/>
                      <a:pt x="136006" y="249395"/>
                      <a:pt x="109597" y="259958"/>
                    </a:cubicBezTo>
                    <a:cubicBezTo>
                      <a:pt x="110918" y="263919"/>
                      <a:pt x="110918" y="267880"/>
                      <a:pt x="110918" y="273161"/>
                    </a:cubicBezTo>
                    <a:cubicBezTo>
                      <a:pt x="110918" y="303528"/>
                      <a:pt x="85829" y="328613"/>
                      <a:pt x="55459" y="328613"/>
                    </a:cubicBezTo>
                    <a:cubicBezTo>
                      <a:pt x="25088" y="328613"/>
                      <a:pt x="0" y="303528"/>
                      <a:pt x="0" y="273161"/>
                    </a:cubicBezTo>
                    <a:cubicBezTo>
                      <a:pt x="0" y="242794"/>
                      <a:pt x="25088" y="217708"/>
                      <a:pt x="55459" y="217708"/>
                    </a:cubicBezTo>
                    <a:cubicBezTo>
                      <a:pt x="76586" y="217708"/>
                      <a:pt x="95072" y="229590"/>
                      <a:pt x="104315" y="246755"/>
                    </a:cubicBezTo>
                    <a:cubicBezTo>
                      <a:pt x="104315" y="246755"/>
                      <a:pt x="104315" y="246755"/>
                      <a:pt x="121481" y="240153"/>
                    </a:cubicBezTo>
                    <a:cubicBezTo>
                      <a:pt x="121481" y="240153"/>
                      <a:pt x="121481" y="240153"/>
                      <a:pt x="89790" y="208466"/>
                    </a:cubicBezTo>
                    <a:cubicBezTo>
                      <a:pt x="89790" y="208466"/>
                      <a:pt x="89790" y="208466"/>
                      <a:pt x="39613" y="208466"/>
                    </a:cubicBezTo>
                    <a:cubicBezTo>
                      <a:pt x="35652" y="208466"/>
                      <a:pt x="33011" y="205825"/>
                      <a:pt x="33011" y="201864"/>
                    </a:cubicBezTo>
                    <a:cubicBezTo>
                      <a:pt x="33011" y="197903"/>
                      <a:pt x="35652" y="195263"/>
                      <a:pt x="39613" y="195263"/>
                    </a:cubicBezTo>
                    <a:close/>
                    <a:moveTo>
                      <a:pt x="155575" y="0"/>
                    </a:moveTo>
                    <a:cubicBezTo>
                      <a:pt x="175419" y="0"/>
                      <a:pt x="191294" y="15773"/>
                      <a:pt x="191294" y="35490"/>
                    </a:cubicBezTo>
                    <a:cubicBezTo>
                      <a:pt x="191294" y="53892"/>
                      <a:pt x="175419" y="69666"/>
                      <a:pt x="156898" y="70980"/>
                    </a:cubicBezTo>
                    <a:cubicBezTo>
                      <a:pt x="160867" y="72295"/>
                      <a:pt x="164835" y="76238"/>
                      <a:pt x="167481" y="80181"/>
                    </a:cubicBezTo>
                    <a:cubicBezTo>
                      <a:pt x="168804" y="80181"/>
                      <a:pt x="168804" y="80181"/>
                      <a:pt x="168804" y="81496"/>
                    </a:cubicBezTo>
                    <a:cubicBezTo>
                      <a:pt x="168804" y="81496"/>
                      <a:pt x="168804" y="81496"/>
                      <a:pt x="196586" y="126187"/>
                    </a:cubicBezTo>
                    <a:cubicBezTo>
                      <a:pt x="196586" y="126187"/>
                      <a:pt x="196586" y="126187"/>
                      <a:pt x="225690" y="130131"/>
                    </a:cubicBezTo>
                    <a:cubicBezTo>
                      <a:pt x="230981" y="130131"/>
                      <a:pt x="234950" y="134074"/>
                      <a:pt x="234950" y="138017"/>
                    </a:cubicBezTo>
                    <a:cubicBezTo>
                      <a:pt x="234950" y="138017"/>
                      <a:pt x="234950" y="138017"/>
                      <a:pt x="257440" y="149847"/>
                    </a:cubicBezTo>
                    <a:cubicBezTo>
                      <a:pt x="258763" y="151162"/>
                      <a:pt x="260086" y="152476"/>
                      <a:pt x="260086" y="155105"/>
                    </a:cubicBezTo>
                    <a:cubicBezTo>
                      <a:pt x="260086" y="155105"/>
                      <a:pt x="260086" y="155105"/>
                      <a:pt x="270669" y="197168"/>
                    </a:cubicBezTo>
                    <a:cubicBezTo>
                      <a:pt x="273315" y="197168"/>
                      <a:pt x="275961" y="197168"/>
                      <a:pt x="278607" y="197168"/>
                    </a:cubicBezTo>
                    <a:cubicBezTo>
                      <a:pt x="291836" y="195853"/>
                      <a:pt x="303742" y="198482"/>
                      <a:pt x="315648" y="205054"/>
                    </a:cubicBezTo>
                    <a:cubicBezTo>
                      <a:pt x="319617" y="206369"/>
                      <a:pt x="320940" y="210312"/>
                      <a:pt x="319617" y="214255"/>
                    </a:cubicBezTo>
                    <a:cubicBezTo>
                      <a:pt x="316971" y="216884"/>
                      <a:pt x="313003" y="219513"/>
                      <a:pt x="310357" y="216884"/>
                    </a:cubicBezTo>
                    <a:cubicBezTo>
                      <a:pt x="299773" y="211627"/>
                      <a:pt x="289190" y="210312"/>
                      <a:pt x="278607" y="210312"/>
                    </a:cubicBezTo>
                    <a:cubicBezTo>
                      <a:pt x="277284" y="210312"/>
                      <a:pt x="275961" y="210312"/>
                      <a:pt x="274638" y="211627"/>
                    </a:cubicBezTo>
                    <a:cubicBezTo>
                      <a:pt x="274638" y="211627"/>
                      <a:pt x="274638" y="211627"/>
                      <a:pt x="275961" y="218199"/>
                    </a:cubicBezTo>
                    <a:cubicBezTo>
                      <a:pt x="278607" y="218199"/>
                      <a:pt x="279930" y="218199"/>
                      <a:pt x="282575" y="218199"/>
                    </a:cubicBezTo>
                    <a:cubicBezTo>
                      <a:pt x="313003" y="218199"/>
                      <a:pt x="338138" y="243174"/>
                      <a:pt x="338138" y="273406"/>
                    </a:cubicBezTo>
                    <a:cubicBezTo>
                      <a:pt x="338138" y="303639"/>
                      <a:pt x="313003" y="328613"/>
                      <a:pt x="282575" y="328613"/>
                    </a:cubicBezTo>
                    <a:cubicBezTo>
                      <a:pt x="257440" y="328613"/>
                      <a:pt x="236273" y="312840"/>
                      <a:pt x="229659" y="289180"/>
                    </a:cubicBezTo>
                    <a:cubicBezTo>
                      <a:pt x="229659" y="289180"/>
                      <a:pt x="229659" y="289180"/>
                      <a:pt x="183356" y="289180"/>
                    </a:cubicBezTo>
                    <a:cubicBezTo>
                      <a:pt x="179388" y="289180"/>
                      <a:pt x="175419" y="286551"/>
                      <a:pt x="175419" y="282607"/>
                    </a:cubicBezTo>
                    <a:cubicBezTo>
                      <a:pt x="175419" y="278664"/>
                      <a:pt x="179388" y="276035"/>
                      <a:pt x="183356" y="276035"/>
                    </a:cubicBezTo>
                    <a:cubicBezTo>
                      <a:pt x="183356" y="276035"/>
                      <a:pt x="183356" y="276035"/>
                      <a:pt x="227013" y="276035"/>
                    </a:cubicBezTo>
                    <a:cubicBezTo>
                      <a:pt x="227013" y="274721"/>
                      <a:pt x="227013" y="274721"/>
                      <a:pt x="227013" y="273406"/>
                    </a:cubicBezTo>
                    <a:cubicBezTo>
                      <a:pt x="227013" y="249746"/>
                      <a:pt x="241565" y="230029"/>
                      <a:pt x="262732" y="222142"/>
                    </a:cubicBezTo>
                    <a:cubicBezTo>
                      <a:pt x="262732" y="222142"/>
                      <a:pt x="262732" y="222142"/>
                      <a:pt x="261409" y="214255"/>
                    </a:cubicBezTo>
                    <a:cubicBezTo>
                      <a:pt x="248180" y="219513"/>
                      <a:pt x="237596" y="228714"/>
                      <a:pt x="230981" y="239231"/>
                    </a:cubicBezTo>
                    <a:cubicBezTo>
                      <a:pt x="229659" y="241859"/>
                      <a:pt x="227013" y="243174"/>
                      <a:pt x="224367" y="243174"/>
                    </a:cubicBezTo>
                    <a:cubicBezTo>
                      <a:pt x="224367" y="243174"/>
                      <a:pt x="223044" y="243174"/>
                      <a:pt x="221721" y="241859"/>
                    </a:cubicBezTo>
                    <a:cubicBezTo>
                      <a:pt x="217752" y="240545"/>
                      <a:pt x="216429" y="235287"/>
                      <a:pt x="219075" y="232658"/>
                    </a:cubicBezTo>
                    <a:cubicBezTo>
                      <a:pt x="228336" y="218199"/>
                      <a:pt x="241565" y="206369"/>
                      <a:pt x="257440" y="201111"/>
                    </a:cubicBezTo>
                    <a:cubicBezTo>
                      <a:pt x="257440" y="201111"/>
                      <a:pt x="257440" y="201111"/>
                      <a:pt x="248180" y="160363"/>
                    </a:cubicBezTo>
                    <a:cubicBezTo>
                      <a:pt x="248180" y="160363"/>
                      <a:pt x="248180" y="160363"/>
                      <a:pt x="228336" y="151162"/>
                    </a:cubicBezTo>
                    <a:cubicBezTo>
                      <a:pt x="228336" y="151162"/>
                      <a:pt x="228336" y="149847"/>
                      <a:pt x="227013" y="149847"/>
                    </a:cubicBezTo>
                    <a:cubicBezTo>
                      <a:pt x="227013" y="149847"/>
                      <a:pt x="225690" y="149847"/>
                      <a:pt x="224367" y="149847"/>
                    </a:cubicBezTo>
                    <a:cubicBezTo>
                      <a:pt x="224367" y="149847"/>
                      <a:pt x="224367" y="149847"/>
                      <a:pt x="188648" y="149847"/>
                    </a:cubicBezTo>
                    <a:cubicBezTo>
                      <a:pt x="184679" y="149847"/>
                      <a:pt x="180711" y="148533"/>
                      <a:pt x="179388" y="145904"/>
                    </a:cubicBezTo>
                    <a:cubicBezTo>
                      <a:pt x="179388" y="145904"/>
                      <a:pt x="179388" y="145904"/>
                      <a:pt x="178065" y="144589"/>
                    </a:cubicBezTo>
                    <a:cubicBezTo>
                      <a:pt x="178065" y="144589"/>
                      <a:pt x="178065" y="144589"/>
                      <a:pt x="170127" y="134074"/>
                    </a:cubicBezTo>
                    <a:cubicBezTo>
                      <a:pt x="170127" y="136703"/>
                      <a:pt x="170127" y="138017"/>
                      <a:pt x="168804" y="140646"/>
                    </a:cubicBezTo>
                    <a:cubicBezTo>
                      <a:pt x="168804" y="143275"/>
                      <a:pt x="167481" y="145904"/>
                      <a:pt x="167481" y="148533"/>
                    </a:cubicBezTo>
                    <a:cubicBezTo>
                      <a:pt x="167481" y="149847"/>
                      <a:pt x="167481" y="151162"/>
                      <a:pt x="166158" y="152476"/>
                    </a:cubicBezTo>
                    <a:cubicBezTo>
                      <a:pt x="166158" y="153791"/>
                      <a:pt x="166158" y="155105"/>
                      <a:pt x="166158" y="156420"/>
                    </a:cubicBezTo>
                    <a:cubicBezTo>
                      <a:pt x="164835" y="159048"/>
                      <a:pt x="164835" y="161677"/>
                      <a:pt x="163513" y="164306"/>
                    </a:cubicBezTo>
                    <a:cubicBezTo>
                      <a:pt x="163513" y="166935"/>
                      <a:pt x="162190" y="168250"/>
                      <a:pt x="162190" y="170879"/>
                    </a:cubicBezTo>
                    <a:cubicBezTo>
                      <a:pt x="160867" y="172193"/>
                      <a:pt x="160867" y="172193"/>
                      <a:pt x="160867" y="173507"/>
                    </a:cubicBezTo>
                    <a:cubicBezTo>
                      <a:pt x="160867" y="173507"/>
                      <a:pt x="160867" y="173507"/>
                      <a:pt x="200554" y="182709"/>
                    </a:cubicBezTo>
                    <a:cubicBezTo>
                      <a:pt x="200554" y="182709"/>
                      <a:pt x="200554" y="182709"/>
                      <a:pt x="201877" y="182709"/>
                    </a:cubicBezTo>
                    <a:cubicBezTo>
                      <a:pt x="211138" y="185337"/>
                      <a:pt x="217752" y="195853"/>
                      <a:pt x="215106" y="205054"/>
                    </a:cubicBezTo>
                    <a:cubicBezTo>
                      <a:pt x="215106" y="206369"/>
                      <a:pt x="213784" y="208998"/>
                      <a:pt x="212461" y="210312"/>
                    </a:cubicBezTo>
                    <a:cubicBezTo>
                      <a:pt x="212461" y="210312"/>
                      <a:pt x="212461" y="210312"/>
                      <a:pt x="163513" y="289180"/>
                    </a:cubicBezTo>
                    <a:cubicBezTo>
                      <a:pt x="159544" y="294437"/>
                      <a:pt x="151606" y="297066"/>
                      <a:pt x="144992" y="293123"/>
                    </a:cubicBezTo>
                    <a:cubicBezTo>
                      <a:pt x="138377" y="289180"/>
                      <a:pt x="137054" y="281293"/>
                      <a:pt x="139700" y="276035"/>
                    </a:cubicBezTo>
                    <a:cubicBezTo>
                      <a:pt x="139700" y="276035"/>
                      <a:pt x="139700" y="276035"/>
                      <a:pt x="168804" y="214255"/>
                    </a:cubicBezTo>
                    <a:cubicBezTo>
                      <a:pt x="168804" y="214255"/>
                      <a:pt x="168804" y="214255"/>
                      <a:pt x="125148" y="206369"/>
                    </a:cubicBezTo>
                    <a:cubicBezTo>
                      <a:pt x="115887" y="203740"/>
                      <a:pt x="107950" y="201111"/>
                      <a:pt x="103981" y="195853"/>
                    </a:cubicBezTo>
                    <a:cubicBezTo>
                      <a:pt x="96044" y="186652"/>
                      <a:pt x="92075" y="176136"/>
                      <a:pt x="97367" y="164306"/>
                    </a:cubicBezTo>
                    <a:cubicBezTo>
                      <a:pt x="115887" y="124873"/>
                      <a:pt x="121179" y="95955"/>
                      <a:pt x="121179" y="95955"/>
                    </a:cubicBezTo>
                    <a:cubicBezTo>
                      <a:pt x="121179" y="95955"/>
                      <a:pt x="121179" y="95955"/>
                      <a:pt x="121179" y="90697"/>
                    </a:cubicBezTo>
                    <a:cubicBezTo>
                      <a:pt x="122502" y="78867"/>
                      <a:pt x="131763" y="69666"/>
                      <a:pt x="143669" y="68351"/>
                    </a:cubicBezTo>
                    <a:cubicBezTo>
                      <a:pt x="130440" y="63093"/>
                      <a:pt x="119856" y="49949"/>
                      <a:pt x="119856" y="35490"/>
                    </a:cubicBezTo>
                    <a:cubicBezTo>
                      <a:pt x="119856" y="15773"/>
                      <a:pt x="135731" y="0"/>
                      <a:pt x="155575" y="0"/>
                    </a:cubicBezTo>
                    <a:close/>
                  </a:path>
                </a:pathLst>
              </a:cu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grpSp>
        <p:grpSp>
          <p:nvGrpSpPr>
            <p:cNvPr id="296" name="Google Shape;296;g169aea64f72_1_12"/>
            <p:cNvGrpSpPr/>
            <p:nvPr/>
          </p:nvGrpSpPr>
          <p:grpSpPr>
            <a:xfrm>
              <a:off x="5534083" y="1750468"/>
              <a:ext cx="3155400" cy="743854"/>
              <a:chOff x="7505490" y="2041661"/>
              <a:chExt cx="4207200" cy="991805"/>
            </a:xfrm>
          </p:grpSpPr>
          <p:sp>
            <p:nvSpPr>
              <p:cNvPr id="297" name="Google Shape;297;g169aea64f72_1_12"/>
              <p:cNvSpPr txBox="1"/>
              <p:nvPr/>
            </p:nvSpPr>
            <p:spPr>
              <a:xfrm>
                <a:off x="7505490" y="2041661"/>
                <a:ext cx="4207200" cy="422400"/>
              </a:xfrm>
              <a:prstGeom prst="rect">
                <a:avLst/>
              </a:prstGeom>
              <a:noFill/>
              <a:ln>
                <a:noFill/>
              </a:ln>
            </p:spPr>
            <p:txBody>
              <a:bodyPr anchorCtr="0" anchor="b" bIns="96000" lIns="96000" spcFirstLastPara="1" rIns="96000" wrap="square" tIns="96000">
                <a:noAutofit/>
              </a:bodyPr>
              <a:lstStyle/>
              <a:p>
                <a:pPr indent="0" lvl="0" marL="0" marR="0" rtl="0" algn="l">
                  <a:spcBef>
                    <a:spcPts val="0"/>
                  </a:spcBef>
                  <a:spcAft>
                    <a:spcPts val="0"/>
                  </a:spcAft>
                  <a:buNone/>
                </a:pPr>
                <a:r>
                  <a:rPr b="1" lang="en-US" sz="2133">
                    <a:solidFill>
                      <a:schemeClr val="lt1"/>
                    </a:solidFill>
                    <a:latin typeface="Helvetica Neue"/>
                    <a:ea typeface="Helvetica Neue"/>
                    <a:cs typeface="Helvetica Neue"/>
                    <a:sym typeface="Helvetica Neue"/>
                  </a:rPr>
                  <a:t>KẾT NỐI MULTI CLIENT</a:t>
                </a:r>
                <a:endParaRPr b="1" sz="2133">
                  <a:solidFill>
                    <a:schemeClr val="lt1"/>
                  </a:solidFill>
                  <a:latin typeface="Helvetica Neue"/>
                  <a:ea typeface="Helvetica Neue"/>
                  <a:cs typeface="Helvetica Neue"/>
                  <a:sym typeface="Helvetica Neue"/>
                </a:endParaRPr>
              </a:p>
            </p:txBody>
          </p:sp>
          <p:sp>
            <p:nvSpPr>
              <p:cNvPr id="298" name="Google Shape;298;g169aea64f72_1_12"/>
              <p:cNvSpPr txBox="1"/>
              <p:nvPr/>
            </p:nvSpPr>
            <p:spPr>
              <a:xfrm>
                <a:off x="7505490" y="2464066"/>
                <a:ext cx="4207200" cy="569400"/>
              </a:xfrm>
              <a:prstGeom prst="rect">
                <a:avLst/>
              </a:prstGeom>
              <a:noFill/>
              <a:ln>
                <a:noFill/>
              </a:ln>
            </p:spPr>
            <p:txBody>
              <a:bodyPr anchorCtr="0" anchor="t" bIns="96000" lIns="96000" spcFirstLastPara="1" rIns="96000" wrap="square" tIns="96000">
                <a:noAutofit/>
              </a:bodyPr>
              <a:lstStyle/>
              <a:p>
                <a:pPr indent="0" lvl="0" marL="0" marR="0" rtl="0" algn="l">
                  <a:spcBef>
                    <a:spcPts val="0"/>
                  </a:spcBef>
                  <a:spcAft>
                    <a:spcPts val="0"/>
                  </a:spcAft>
                  <a:buNone/>
                </a:pPr>
                <a:r>
                  <a:rPr lang="en-US" sz="1600">
                    <a:solidFill>
                      <a:schemeClr val="lt1"/>
                    </a:solidFill>
                    <a:latin typeface="Helvetica Neue"/>
                    <a:ea typeface="Helvetica Neue"/>
                    <a:cs typeface="Helvetica Neue"/>
                    <a:sym typeface="Helvetica Neue"/>
                  </a:rPr>
                  <a:t>Cho phép kết nối từ nhiều client cùng lúc.</a:t>
                </a:r>
                <a:endParaRPr/>
              </a:p>
            </p:txBody>
          </p:sp>
        </p:grpSp>
      </p:grpSp>
      <p:grpSp>
        <p:nvGrpSpPr>
          <p:cNvPr id="299" name="Google Shape;299;g169aea64f72_1_12"/>
          <p:cNvGrpSpPr/>
          <p:nvPr/>
        </p:nvGrpSpPr>
        <p:grpSpPr>
          <a:xfrm>
            <a:off x="6203191" y="3405242"/>
            <a:ext cx="5617619" cy="1325514"/>
            <a:chOff x="4526970" y="2778305"/>
            <a:chExt cx="4338600" cy="1209300"/>
          </a:xfrm>
        </p:grpSpPr>
        <p:grpSp>
          <p:nvGrpSpPr>
            <p:cNvPr id="300" name="Google Shape;300;g169aea64f72_1_12"/>
            <p:cNvGrpSpPr/>
            <p:nvPr/>
          </p:nvGrpSpPr>
          <p:grpSpPr>
            <a:xfrm>
              <a:off x="4526970" y="2778305"/>
              <a:ext cx="4338600" cy="1209300"/>
              <a:chOff x="4584120" y="2597330"/>
              <a:chExt cx="4338600" cy="1209300"/>
            </a:xfrm>
          </p:grpSpPr>
          <p:sp>
            <p:nvSpPr>
              <p:cNvPr id="301" name="Google Shape;301;g169aea64f72_1_12"/>
              <p:cNvSpPr/>
              <p:nvPr/>
            </p:nvSpPr>
            <p:spPr>
              <a:xfrm>
                <a:off x="4584120" y="2597330"/>
                <a:ext cx="4338600" cy="1209300"/>
              </a:xfrm>
              <a:prstGeom prst="rect">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grpSp>
            <p:nvGrpSpPr>
              <p:cNvPr id="302" name="Google Shape;302;g169aea64f72_1_12"/>
              <p:cNvGrpSpPr/>
              <p:nvPr/>
            </p:nvGrpSpPr>
            <p:grpSpPr>
              <a:xfrm>
                <a:off x="4750139" y="2864507"/>
                <a:ext cx="675000" cy="675000"/>
                <a:chOff x="4750139" y="2864507"/>
                <a:chExt cx="675000" cy="675000"/>
              </a:xfrm>
            </p:grpSpPr>
            <p:sp>
              <p:nvSpPr>
                <p:cNvPr id="303" name="Google Shape;303;g169aea64f72_1_12"/>
                <p:cNvSpPr/>
                <p:nvPr/>
              </p:nvSpPr>
              <p:spPr>
                <a:xfrm>
                  <a:off x="4750139" y="2864507"/>
                  <a:ext cx="675000" cy="675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sp>
              <p:nvSpPr>
                <p:cNvPr id="304" name="Google Shape;304;g169aea64f72_1_12"/>
                <p:cNvSpPr/>
                <p:nvPr/>
              </p:nvSpPr>
              <p:spPr>
                <a:xfrm>
                  <a:off x="4886301" y="3037798"/>
                  <a:ext cx="403014" cy="328708"/>
                </a:xfrm>
                <a:custGeom>
                  <a:rect b="b" l="l" r="r" t="t"/>
                  <a:pathLst>
                    <a:path extrusionOk="0" h="276225" w="338667">
                      <a:moveTo>
                        <a:pt x="39952" y="252412"/>
                      </a:moveTo>
                      <a:lnTo>
                        <a:pt x="297127" y="252412"/>
                      </a:lnTo>
                      <a:lnTo>
                        <a:pt x="297127" y="276225"/>
                      </a:lnTo>
                      <a:lnTo>
                        <a:pt x="39952" y="276225"/>
                      </a:lnTo>
                      <a:close/>
                      <a:moveTo>
                        <a:pt x="169334" y="98425"/>
                      </a:moveTo>
                      <a:cubicBezTo>
                        <a:pt x="200788" y="98425"/>
                        <a:pt x="225690" y="124701"/>
                        <a:pt x="225690" y="154918"/>
                      </a:cubicBezTo>
                      <a:cubicBezTo>
                        <a:pt x="225690" y="162801"/>
                        <a:pt x="224380" y="170684"/>
                        <a:pt x="221758" y="177253"/>
                      </a:cubicBezTo>
                      <a:cubicBezTo>
                        <a:pt x="221758" y="177253"/>
                        <a:pt x="221758" y="177253"/>
                        <a:pt x="206031" y="169370"/>
                      </a:cubicBezTo>
                      <a:cubicBezTo>
                        <a:pt x="206031" y="169370"/>
                        <a:pt x="206031" y="168056"/>
                        <a:pt x="206031" y="168056"/>
                      </a:cubicBezTo>
                      <a:cubicBezTo>
                        <a:pt x="207342" y="164115"/>
                        <a:pt x="208652" y="160173"/>
                        <a:pt x="208652" y="154918"/>
                      </a:cubicBezTo>
                      <a:cubicBezTo>
                        <a:pt x="208652" y="133897"/>
                        <a:pt x="190303" y="116818"/>
                        <a:pt x="169334" y="116818"/>
                      </a:cubicBezTo>
                      <a:cubicBezTo>
                        <a:pt x="148364" y="116818"/>
                        <a:pt x="130015" y="133897"/>
                        <a:pt x="130015" y="154918"/>
                      </a:cubicBezTo>
                      <a:cubicBezTo>
                        <a:pt x="130015" y="177253"/>
                        <a:pt x="148364" y="194332"/>
                        <a:pt x="169334" y="194332"/>
                      </a:cubicBezTo>
                      <a:cubicBezTo>
                        <a:pt x="181129" y="194332"/>
                        <a:pt x="191614" y="189077"/>
                        <a:pt x="198167" y="181194"/>
                      </a:cubicBezTo>
                      <a:cubicBezTo>
                        <a:pt x="199478" y="181194"/>
                        <a:pt x="199478" y="181194"/>
                        <a:pt x="199478" y="181194"/>
                      </a:cubicBezTo>
                      <a:cubicBezTo>
                        <a:pt x="199478" y="181194"/>
                        <a:pt x="199478" y="181194"/>
                        <a:pt x="213895" y="190391"/>
                      </a:cubicBezTo>
                      <a:cubicBezTo>
                        <a:pt x="203410" y="203528"/>
                        <a:pt x="187682" y="212725"/>
                        <a:pt x="169334" y="212725"/>
                      </a:cubicBezTo>
                      <a:cubicBezTo>
                        <a:pt x="137879" y="212725"/>
                        <a:pt x="112977" y="186449"/>
                        <a:pt x="112977" y="156232"/>
                      </a:cubicBezTo>
                      <a:cubicBezTo>
                        <a:pt x="112977" y="124701"/>
                        <a:pt x="137879" y="98425"/>
                        <a:pt x="169334" y="98425"/>
                      </a:cubicBezTo>
                      <a:close/>
                      <a:moveTo>
                        <a:pt x="169740" y="84137"/>
                      </a:moveTo>
                      <a:cubicBezTo>
                        <a:pt x="130268" y="84137"/>
                        <a:pt x="98689" y="117271"/>
                        <a:pt x="98689" y="157031"/>
                      </a:cubicBezTo>
                      <a:cubicBezTo>
                        <a:pt x="98689" y="195466"/>
                        <a:pt x="130268" y="228600"/>
                        <a:pt x="169740" y="228600"/>
                      </a:cubicBezTo>
                      <a:cubicBezTo>
                        <a:pt x="193424" y="228600"/>
                        <a:pt x="214477" y="216672"/>
                        <a:pt x="227634" y="198117"/>
                      </a:cubicBezTo>
                      <a:cubicBezTo>
                        <a:pt x="227634" y="198117"/>
                        <a:pt x="232897" y="203418"/>
                        <a:pt x="236845" y="203418"/>
                      </a:cubicBezTo>
                      <a:cubicBezTo>
                        <a:pt x="238160" y="203418"/>
                        <a:pt x="240792" y="200768"/>
                        <a:pt x="242108" y="199442"/>
                      </a:cubicBezTo>
                      <a:cubicBezTo>
                        <a:pt x="244739" y="195466"/>
                        <a:pt x="243423" y="191490"/>
                        <a:pt x="239476" y="190165"/>
                      </a:cubicBezTo>
                      <a:cubicBezTo>
                        <a:pt x="239476" y="190165"/>
                        <a:pt x="239476" y="190165"/>
                        <a:pt x="234213" y="186189"/>
                      </a:cubicBezTo>
                      <a:cubicBezTo>
                        <a:pt x="238160" y="176911"/>
                        <a:pt x="240792" y="167634"/>
                        <a:pt x="240792" y="157031"/>
                      </a:cubicBezTo>
                      <a:cubicBezTo>
                        <a:pt x="240792" y="117271"/>
                        <a:pt x="209213" y="84137"/>
                        <a:pt x="169740" y="84137"/>
                      </a:cubicBezTo>
                      <a:close/>
                      <a:moveTo>
                        <a:pt x="280981" y="82550"/>
                      </a:moveTo>
                      <a:cubicBezTo>
                        <a:pt x="333639" y="82550"/>
                        <a:pt x="333639" y="82550"/>
                        <a:pt x="333639" y="82550"/>
                      </a:cubicBezTo>
                      <a:cubicBezTo>
                        <a:pt x="332323" y="87313"/>
                        <a:pt x="332323" y="89694"/>
                        <a:pt x="331006" y="92075"/>
                      </a:cubicBezTo>
                      <a:cubicBezTo>
                        <a:pt x="279664" y="92075"/>
                        <a:pt x="279664" y="92075"/>
                        <a:pt x="279664" y="92075"/>
                      </a:cubicBezTo>
                      <a:cubicBezTo>
                        <a:pt x="279664" y="89694"/>
                        <a:pt x="279664" y="86122"/>
                        <a:pt x="280981" y="82550"/>
                      </a:cubicBezTo>
                      <a:close/>
                      <a:moveTo>
                        <a:pt x="5027" y="82550"/>
                      </a:moveTo>
                      <a:cubicBezTo>
                        <a:pt x="5027" y="82550"/>
                        <a:pt x="5027" y="82550"/>
                        <a:pt x="57685" y="82550"/>
                      </a:cubicBezTo>
                      <a:cubicBezTo>
                        <a:pt x="59002" y="86122"/>
                        <a:pt x="59002" y="89694"/>
                        <a:pt x="59002" y="92075"/>
                      </a:cubicBezTo>
                      <a:cubicBezTo>
                        <a:pt x="59002" y="92075"/>
                        <a:pt x="59002" y="92075"/>
                        <a:pt x="7660" y="92075"/>
                      </a:cubicBezTo>
                      <a:cubicBezTo>
                        <a:pt x="6343" y="89694"/>
                        <a:pt x="6343" y="87313"/>
                        <a:pt x="5027" y="82550"/>
                      </a:cubicBezTo>
                      <a:close/>
                      <a:moveTo>
                        <a:pt x="106627" y="47625"/>
                      </a:moveTo>
                      <a:lnTo>
                        <a:pt x="128852" y="47625"/>
                      </a:lnTo>
                      <a:lnTo>
                        <a:pt x="128852" y="66675"/>
                      </a:lnTo>
                      <a:lnTo>
                        <a:pt x="209815" y="66675"/>
                      </a:lnTo>
                      <a:lnTo>
                        <a:pt x="209815" y="47625"/>
                      </a:lnTo>
                      <a:lnTo>
                        <a:pt x="232040" y="47625"/>
                      </a:lnTo>
                      <a:lnTo>
                        <a:pt x="232040" y="66675"/>
                      </a:lnTo>
                      <a:lnTo>
                        <a:pt x="254265" y="66675"/>
                      </a:lnTo>
                      <a:lnTo>
                        <a:pt x="295540" y="238125"/>
                      </a:lnTo>
                      <a:lnTo>
                        <a:pt x="43127" y="238125"/>
                      </a:lnTo>
                      <a:lnTo>
                        <a:pt x="84402" y="66675"/>
                      </a:lnTo>
                      <a:lnTo>
                        <a:pt x="106627" y="66675"/>
                      </a:lnTo>
                      <a:close/>
                      <a:moveTo>
                        <a:pt x="169334" y="0"/>
                      </a:moveTo>
                      <a:cubicBezTo>
                        <a:pt x="244740" y="0"/>
                        <a:pt x="309563" y="11815"/>
                        <a:pt x="333376" y="30193"/>
                      </a:cubicBezTo>
                      <a:cubicBezTo>
                        <a:pt x="338667" y="34132"/>
                        <a:pt x="339990" y="48572"/>
                        <a:pt x="337344" y="68263"/>
                      </a:cubicBezTo>
                      <a:cubicBezTo>
                        <a:pt x="281782" y="68263"/>
                        <a:pt x="281782" y="68263"/>
                        <a:pt x="281782" y="68263"/>
                      </a:cubicBezTo>
                      <a:cubicBezTo>
                        <a:pt x="281782" y="57761"/>
                        <a:pt x="279136" y="49884"/>
                        <a:pt x="275167" y="45946"/>
                      </a:cubicBezTo>
                      <a:cubicBezTo>
                        <a:pt x="256646" y="26255"/>
                        <a:pt x="207698" y="19691"/>
                        <a:pt x="169334" y="19691"/>
                      </a:cubicBezTo>
                      <a:cubicBezTo>
                        <a:pt x="130969" y="19691"/>
                        <a:pt x="82021" y="26255"/>
                        <a:pt x="63500" y="45946"/>
                      </a:cubicBezTo>
                      <a:cubicBezTo>
                        <a:pt x="59531" y="49884"/>
                        <a:pt x="56885" y="57761"/>
                        <a:pt x="56885" y="68263"/>
                      </a:cubicBezTo>
                      <a:cubicBezTo>
                        <a:pt x="1323" y="68263"/>
                        <a:pt x="1323" y="68263"/>
                        <a:pt x="1323" y="68263"/>
                      </a:cubicBezTo>
                      <a:cubicBezTo>
                        <a:pt x="-1323" y="48572"/>
                        <a:pt x="0" y="35444"/>
                        <a:pt x="5291" y="30193"/>
                      </a:cubicBezTo>
                      <a:cubicBezTo>
                        <a:pt x="29104" y="11815"/>
                        <a:pt x="93927" y="0"/>
                        <a:pt x="169334" y="0"/>
                      </a:cubicBezTo>
                      <a:close/>
                    </a:path>
                  </a:pathLst>
                </a:cu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grpSp>
        </p:grpSp>
        <p:grpSp>
          <p:nvGrpSpPr>
            <p:cNvPr id="305" name="Google Shape;305;g169aea64f72_1_12"/>
            <p:cNvGrpSpPr/>
            <p:nvPr/>
          </p:nvGrpSpPr>
          <p:grpSpPr>
            <a:xfrm>
              <a:off x="5445996" y="3037605"/>
              <a:ext cx="3331575" cy="719838"/>
              <a:chOff x="7388041" y="2073683"/>
              <a:chExt cx="4442100" cy="959783"/>
            </a:xfrm>
          </p:grpSpPr>
          <p:sp>
            <p:nvSpPr>
              <p:cNvPr id="306" name="Google Shape;306;g169aea64f72_1_12"/>
              <p:cNvSpPr txBox="1"/>
              <p:nvPr/>
            </p:nvSpPr>
            <p:spPr>
              <a:xfrm>
                <a:off x="7388041" y="2073683"/>
                <a:ext cx="4442100" cy="422400"/>
              </a:xfrm>
              <a:prstGeom prst="rect">
                <a:avLst/>
              </a:prstGeom>
              <a:noFill/>
              <a:ln>
                <a:noFill/>
              </a:ln>
            </p:spPr>
            <p:txBody>
              <a:bodyPr anchorCtr="0" anchor="b" bIns="96000" lIns="96000" spcFirstLastPara="1" rIns="96000" wrap="square" tIns="96000">
                <a:noAutofit/>
              </a:bodyPr>
              <a:lstStyle/>
              <a:p>
                <a:pPr indent="0" lvl="0" marL="0" marR="0" rtl="0" algn="l">
                  <a:spcBef>
                    <a:spcPts val="0"/>
                  </a:spcBef>
                  <a:spcAft>
                    <a:spcPts val="0"/>
                  </a:spcAft>
                  <a:buNone/>
                </a:pPr>
                <a:r>
                  <a:rPr b="1" lang="en-US" sz="2133">
                    <a:solidFill>
                      <a:schemeClr val="lt1"/>
                    </a:solidFill>
                    <a:latin typeface="Helvetica Neue"/>
                    <a:ea typeface="Helvetica Neue"/>
                    <a:cs typeface="Helvetica Neue"/>
                    <a:sym typeface="Helvetica Neue"/>
                  </a:rPr>
                  <a:t> USERNAME VÀ PASSWORD</a:t>
                </a:r>
                <a:endParaRPr b="1" sz="2133">
                  <a:solidFill>
                    <a:schemeClr val="lt1"/>
                  </a:solidFill>
                  <a:latin typeface="Helvetica Neue"/>
                  <a:ea typeface="Helvetica Neue"/>
                  <a:cs typeface="Helvetica Neue"/>
                  <a:sym typeface="Helvetica Neue"/>
                </a:endParaRPr>
              </a:p>
            </p:txBody>
          </p:sp>
          <p:sp>
            <p:nvSpPr>
              <p:cNvPr id="307" name="Google Shape;307;g169aea64f72_1_12"/>
              <p:cNvSpPr txBox="1"/>
              <p:nvPr/>
            </p:nvSpPr>
            <p:spPr>
              <a:xfrm>
                <a:off x="7505490" y="2464066"/>
                <a:ext cx="4207200" cy="569400"/>
              </a:xfrm>
              <a:prstGeom prst="rect">
                <a:avLst/>
              </a:prstGeom>
              <a:noFill/>
              <a:ln>
                <a:noFill/>
              </a:ln>
            </p:spPr>
            <p:txBody>
              <a:bodyPr anchorCtr="0" anchor="t" bIns="96000" lIns="96000" spcFirstLastPara="1" rIns="96000" wrap="square" tIns="96000">
                <a:noAutofit/>
              </a:bodyPr>
              <a:lstStyle/>
              <a:p>
                <a:pPr indent="0" lvl="0" marL="0" marR="0" rtl="0" algn="l">
                  <a:spcBef>
                    <a:spcPts val="0"/>
                  </a:spcBef>
                  <a:spcAft>
                    <a:spcPts val="0"/>
                  </a:spcAft>
                  <a:buNone/>
                </a:pPr>
                <a:r>
                  <a:rPr lang="en-US" sz="1600">
                    <a:solidFill>
                      <a:schemeClr val="lt1"/>
                    </a:solidFill>
                    <a:latin typeface="Helvetica Neue"/>
                    <a:ea typeface="Helvetica Neue"/>
                    <a:cs typeface="Helvetica Neue"/>
                    <a:sym typeface="Helvetica Neue"/>
                  </a:rPr>
                  <a:t>Cho phép tạo và đăng nhập bằng username, password</a:t>
                </a:r>
                <a:endParaRPr/>
              </a:p>
            </p:txBody>
          </p:sp>
        </p:grpSp>
      </p:grpSp>
      <p:pic>
        <p:nvPicPr>
          <p:cNvPr id="308" name="Google Shape;308;g169aea64f72_1_12"/>
          <p:cNvPicPr preferRelativeResize="0"/>
          <p:nvPr/>
        </p:nvPicPr>
        <p:blipFill>
          <a:blip r:embed="rId3">
            <a:alphaModFix/>
          </a:blip>
          <a:stretch>
            <a:fillRect/>
          </a:stretch>
        </p:blipFill>
        <p:spPr>
          <a:xfrm>
            <a:off x="1605375" y="-415350"/>
            <a:ext cx="1808925" cy="1926450"/>
          </a:xfrm>
          <a:prstGeom prst="rect">
            <a:avLst/>
          </a:prstGeom>
          <a:noFill/>
          <a:ln>
            <a:noFill/>
          </a:ln>
        </p:spPr>
      </p:pic>
      <p:sp>
        <p:nvSpPr>
          <p:cNvPr id="309" name="Google Shape;309;g169aea64f72_1_12"/>
          <p:cNvSpPr txBox="1"/>
          <p:nvPr/>
        </p:nvSpPr>
        <p:spPr>
          <a:xfrm>
            <a:off x="1011625" y="-26274"/>
            <a:ext cx="590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134F5C"/>
                </a:solidFill>
                <a:latin typeface="Helvetica Neue"/>
                <a:ea typeface="Helvetica Neue"/>
                <a:cs typeface="Helvetica Neue"/>
                <a:sym typeface="Helvetica Neue"/>
              </a:rPr>
              <a:t>Dự kiến phát triển</a:t>
            </a:r>
            <a:endParaRPr b="1" sz="4800">
              <a:solidFill>
                <a:srgbClr val="134F5C"/>
              </a:solidFill>
              <a:latin typeface="Helvetica Neue"/>
              <a:ea typeface="Helvetica Neue"/>
              <a:cs typeface="Helvetica Neue"/>
              <a:sym typeface="Helvetica Neue"/>
            </a:endParaRPr>
          </a:p>
        </p:txBody>
      </p:sp>
      <p:pic>
        <p:nvPicPr>
          <p:cNvPr id="310" name="Google Shape;310;g169aea64f72_1_12"/>
          <p:cNvPicPr preferRelativeResize="0"/>
          <p:nvPr/>
        </p:nvPicPr>
        <p:blipFill>
          <a:blip r:embed="rId4">
            <a:alphaModFix/>
          </a:blip>
          <a:stretch>
            <a:fillRect/>
          </a:stretch>
        </p:blipFill>
        <p:spPr>
          <a:xfrm>
            <a:off x="488875" y="2055550"/>
            <a:ext cx="5463425" cy="3652750"/>
          </a:xfrm>
          <a:prstGeom prst="rect">
            <a:avLst/>
          </a:prstGeom>
          <a:noFill/>
          <a:ln>
            <a:noFill/>
          </a:ln>
        </p:spPr>
      </p:pic>
      <p:grpSp>
        <p:nvGrpSpPr>
          <p:cNvPr id="311" name="Google Shape;311;g169aea64f72_1_12"/>
          <p:cNvGrpSpPr/>
          <p:nvPr/>
        </p:nvGrpSpPr>
        <p:grpSpPr>
          <a:xfrm>
            <a:off x="6651663" y="5210303"/>
            <a:ext cx="478903" cy="478860"/>
            <a:chOff x="5394312" y="2141343"/>
            <a:chExt cx="359186" cy="359154"/>
          </a:xfrm>
        </p:grpSpPr>
        <p:sp>
          <p:nvSpPr>
            <p:cNvPr id="312" name="Google Shape;312;g169aea64f72_1_12"/>
            <p:cNvSpPr/>
            <p:nvPr/>
          </p:nvSpPr>
          <p:spPr>
            <a:xfrm>
              <a:off x="5394312" y="2141343"/>
              <a:ext cx="112374" cy="359154"/>
            </a:xfrm>
            <a:custGeom>
              <a:rect b="b" l="l" r="r" t="t"/>
              <a:pathLst>
                <a:path extrusionOk="0" h="21600" w="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rgbClr val="1D4251"/>
            </a:solid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sz="2000">
                <a:solidFill>
                  <a:srgbClr val="FFFFFF"/>
                </a:solidFill>
                <a:latin typeface="Helvetica Neue"/>
                <a:ea typeface="Helvetica Neue"/>
                <a:cs typeface="Helvetica Neue"/>
                <a:sym typeface="Helvetica Neue"/>
              </a:endParaRPr>
            </a:p>
          </p:txBody>
        </p:sp>
        <p:sp>
          <p:nvSpPr>
            <p:cNvPr id="313" name="Google Shape;313;g169aea64f72_1_12"/>
            <p:cNvSpPr/>
            <p:nvPr/>
          </p:nvSpPr>
          <p:spPr>
            <a:xfrm>
              <a:off x="5641124" y="2141343"/>
              <a:ext cx="112374" cy="359154"/>
            </a:xfrm>
            <a:custGeom>
              <a:rect b="b" l="l" r="r" t="t"/>
              <a:pathLst>
                <a:path extrusionOk="0" h="21600" w="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rgbClr val="1D4251"/>
            </a:solid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sz="2000">
                <a:solidFill>
                  <a:srgbClr val="FFFFFF"/>
                </a:solidFill>
                <a:latin typeface="Helvetica Neue"/>
                <a:ea typeface="Helvetica Neue"/>
                <a:cs typeface="Helvetica Neue"/>
                <a:sym typeface="Helvetica Neue"/>
              </a:endParaRPr>
            </a:p>
          </p:txBody>
        </p:sp>
        <p:sp>
          <p:nvSpPr>
            <p:cNvPr id="314" name="Google Shape;314;g169aea64f72_1_12"/>
            <p:cNvSpPr/>
            <p:nvPr/>
          </p:nvSpPr>
          <p:spPr>
            <a:xfrm>
              <a:off x="5517718" y="2141343"/>
              <a:ext cx="112374" cy="359154"/>
            </a:xfrm>
            <a:custGeom>
              <a:rect b="b" l="l" r="r" t="t"/>
              <a:pathLst>
                <a:path extrusionOk="0" h="21600" w="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solidFill>
              <a:srgbClr val="1D4251"/>
            </a:solid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sz="2000">
                <a:solidFill>
                  <a:srgbClr val="FFFFFF"/>
                </a:solidFill>
                <a:latin typeface="Helvetica Neue"/>
                <a:ea typeface="Helvetica Neue"/>
                <a:cs typeface="Helvetica Neue"/>
                <a:sym typeface="Helvetica Neue"/>
              </a:endParaRPr>
            </a:p>
          </p:txBody>
        </p:sp>
      </p:grpSp>
      <p:grpSp>
        <p:nvGrpSpPr>
          <p:cNvPr id="315" name="Google Shape;315;g169aea64f72_1_12"/>
          <p:cNvGrpSpPr/>
          <p:nvPr/>
        </p:nvGrpSpPr>
        <p:grpSpPr>
          <a:xfrm>
            <a:off x="6203191" y="4786985"/>
            <a:ext cx="5618160" cy="1325514"/>
            <a:chOff x="4526970" y="1517716"/>
            <a:chExt cx="4339018" cy="1209300"/>
          </a:xfrm>
        </p:grpSpPr>
        <p:grpSp>
          <p:nvGrpSpPr>
            <p:cNvPr id="316" name="Google Shape;316;g169aea64f72_1_12"/>
            <p:cNvGrpSpPr/>
            <p:nvPr/>
          </p:nvGrpSpPr>
          <p:grpSpPr>
            <a:xfrm>
              <a:off x="4526970" y="1517716"/>
              <a:ext cx="4338600" cy="1209300"/>
              <a:chOff x="4584120" y="1336741"/>
              <a:chExt cx="4338600" cy="1209300"/>
            </a:xfrm>
          </p:grpSpPr>
          <p:sp>
            <p:nvSpPr>
              <p:cNvPr id="317" name="Google Shape;317;g169aea64f72_1_12"/>
              <p:cNvSpPr/>
              <p:nvPr/>
            </p:nvSpPr>
            <p:spPr>
              <a:xfrm>
                <a:off x="4584120" y="1336741"/>
                <a:ext cx="4338600" cy="1209300"/>
              </a:xfrm>
              <a:prstGeom prst="rect">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sp>
            <p:nvSpPr>
              <p:cNvPr id="318" name="Google Shape;318;g169aea64f72_1_12"/>
              <p:cNvSpPr/>
              <p:nvPr/>
            </p:nvSpPr>
            <p:spPr>
              <a:xfrm>
                <a:off x="4750139" y="1603918"/>
                <a:ext cx="675000" cy="675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grpSp>
        <p:grpSp>
          <p:nvGrpSpPr>
            <p:cNvPr id="319" name="Google Shape;319;g169aea64f72_1_12"/>
            <p:cNvGrpSpPr/>
            <p:nvPr/>
          </p:nvGrpSpPr>
          <p:grpSpPr>
            <a:xfrm>
              <a:off x="5544538" y="1611424"/>
              <a:ext cx="3321450" cy="848457"/>
              <a:chOff x="7519430" y="1856269"/>
              <a:chExt cx="4428600" cy="1131276"/>
            </a:xfrm>
          </p:grpSpPr>
          <p:sp>
            <p:nvSpPr>
              <p:cNvPr id="320" name="Google Shape;320;g169aea64f72_1_12"/>
              <p:cNvSpPr txBox="1"/>
              <p:nvPr/>
            </p:nvSpPr>
            <p:spPr>
              <a:xfrm>
                <a:off x="7519430" y="1856269"/>
                <a:ext cx="4428600" cy="569400"/>
              </a:xfrm>
              <a:prstGeom prst="rect">
                <a:avLst/>
              </a:prstGeom>
              <a:noFill/>
              <a:ln>
                <a:noFill/>
              </a:ln>
            </p:spPr>
            <p:txBody>
              <a:bodyPr anchorCtr="0" anchor="b" bIns="96000" lIns="96000" spcFirstLastPara="1" rIns="96000" wrap="square" tIns="96000">
                <a:noAutofit/>
              </a:bodyPr>
              <a:lstStyle/>
              <a:p>
                <a:pPr indent="0" lvl="0" marL="0" marR="0" rtl="0" algn="l">
                  <a:spcBef>
                    <a:spcPts val="0"/>
                  </a:spcBef>
                  <a:spcAft>
                    <a:spcPts val="0"/>
                  </a:spcAft>
                  <a:buNone/>
                </a:pPr>
                <a:r>
                  <a:rPr b="1" lang="en-US" sz="2133">
                    <a:solidFill>
                      <a:schemeClr val="lt1"/>
                    </a:solidFill>
                    <a:latin typeface="Helvetica Neue"/>
                    <a:ea typeface="Helvetica Neue"/>
                    <a:cs typeface="Helvetica Neue"/>
                    <a:sym typeface="Helvetica Neue"/>
                  </a:rPr>
                  <a:t>QUẢN LÝ DANH SÁCH CLIENT</a:t>
                </a:r>
                <a:endParaRPr b="1" sz="2133">
                  <a:solidFill>
                    <a:schemeClr val="lt1"/>
                  </a:solidFill>
                  <a:latin typeface="Helvetica Neue"/>
                  <a:ea typeface="Helvetica Neue"/>
                  <a:cs typeface="Helvetica Neue"/>
                  <a:sym typeface="Helvetica Neue"/>
                </a:endParaRPr>
              </a:p>
            </p:txBody>
          </p:sp>
          <p:sp>
            <p:nvSpPr>
              <p:cNvPr id="321" name="Google Shape;321;g169aea64f72_1_12"/>
              <p:cNvSpPr txBox="1"/>
              <p:nvPr/>
            </p:nvSpPr>
            <p:spPr>
              <a:xfrm>
                <a:off x="7551662" y="2418146"/>
                <a:ext cx="4207200" cy="569400"/>
              </a:xfrm>
              <a:prstGeom prst="rect">
                <a:avLst/>
              </a:prstGeom>
              <a:noFill/>
              <a:ln>
                <a:noFill/>
              </a:ln>
            </p:spPr>
            <p:txBody>
              <a:bodyPr anchorCtr="0" anchor="t" bIns="96000" lIns="96000" spcFirstLastPara="1" rIns="96000" wrap="square" tIns="96000">
                <a:noAutofit/>
              </a:bodyPr>
              <a:lstStyle/>
              <a:p>
                <a:pPr indent="0" lvl="0" marL="0" marR="0" rtl="0" algn="l">
                  <a:spcBef>
                    <a:spcPts val="0"/>
                  </a:spcBef>
                  <a:spcAft>
                    <a:spcPts val="0"/>
                  </a:spcAft>
                  <a:buNone/>
                </a:pPr>
                <a:r>
                  <a:rPr lang="en-US" sz="1600">
                    <a:solidFill>
                      <a:schemeClr val="lt1"/>
                    </a:solidFill>
                    <a:latin typeface="Helvetica Neue"/>
                    <a:ea typeface="Helvetica Neue"/>
                    <a:cs typeface="Helvetica Neue"/>
                    <a:sym typeface="Helvetica Neue"/>
                  </a:rPr>
                  <a:t>Hiển thị danh sách các client, client đang online, client có tin nhắn offline</a:t>
                </a:r>
                <a:endParaRPr/>
              </a:p>
            </p:txBody>
          </p:sp>
        </p:grpSp>
      </p:grpSp>
      <p:grpSp>
        <p:nvGrpSpPr>
          <p:cNvPr id="322" name="Google Shape;322;g169aea64f72_1_12"/>
          <p:cNvGrpSpPr/>
          <p:nvPr/>
        </p:nvGrpSpPr>
        <p:grpSpPr>
          <a:xfrm>
            <a:off x="6618326" y="5196090"/>
            <a:ext cx="478903" cy="478860"/>
            <a:chOff x="5394312" y="2141343"/>
            <a:chExt cx="359186" cy="359154"/>
          </a:xfrm>
        </p:grpSpPr>
        <p:sp>
          <p:nvSpPr>
            <p:cNvPr id="323" name="Google Shape;323;g169aea64f72_1_12"/>
            <p:cNvSpPr/>
            <p:nvPr/>
          </p:nvSpPr>
          <p:spPr>
            <a:xfrm>
              <a:off x="5394312" y="2141343"/>
              <a:ext cx="112374" cy="359154"/>
            </a:xfrm>
            <a:custGeom>
              <a:rect b="b" l="l" r="r" t="t"/>
              <a:pathLst>
                <a:path extrusionOk="0" h="21600" w="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rgbClr val="1D4251"/>
            </a:solid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sz="2000">
                <a:solidFill>
                  <a:srgbClr val="FFFFFF"/>
                </a:solidFill>
                <a:latin typeface="Helvetica Neue"/>
                <a:ea typeface="Helvetica Neue"/>
                <a:cs typeface="Helvetica Neue"/>
                <a:sym typeface="Helvetica Neue"/>
              </a:endParaRPr>
            </a:p>
          </p:txBody>
        </p:sp>
        <p:sp>
          <p:nvSpPr>
            <p:cNvPr id="324" name="Google Shape;324;g169aea64f72_1_12"/>
            <p:cNvSpPr/>
            <p:nvPr/>
          </p:nvSpPr>
          <p:spPr>
            <a:xfrm>
              <a:off x="5641124" y="2141343"/>
              <a:ext cx="112374" cy="359154"/>
            </a:xfrm>
            <a:custGeom>
              <a:rect b="b" l="l" r="r" t="t"/>
              <a:pathLst>
                <a:path extrusionOk="0" h="21600" w="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rgbClr val="1D4251"/>
            </a:solid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sz="2000">
                <a:solidFill>
                  <a:srgbClr val="FFFFFF"/>
                </a:solidFill>
                <a:latin typeface="Helvetica Neue"/>
                <a:ea typeface="Helvetica Neue"/>
                <a:cs typeface="Helvetica Neue"/>
                <a:sym typeface="Helvetica Neue"/>
              </a:endParaRPr>
            </a:p>
          </p:txBody>
        </p:sp>
        <p:sp>
          <p:nvSpPr>
            <p:cNvPr id="325" name="Google Shape;325;g169aea64f72_1_12"/>
            <p:cNvSpPr/>
            <p:nvPr/>
          </p:nvSpPr>
          <p:spPr>
            <a:xfrm>
              <a:off x="5517718" y="2141343"/>
              <a:ext cx="112374" cy="359154"/>
            </a:xfrm>
            <a:custGeom>
              <a:rect b="b" l="l" r="r" t="t"/>
              <a:pathLst>
                <a:path extrusionOk="0" h="21600" w="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solidFill>
              <a:srgbClr val="1D4251"/>
            </a:solid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sz="2000">
                <a:solidFill>
                  <a:srgbClr val="FFFFFF"/>
                </a:solidFill>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91"/>
                                        </p:tgtEl>
                                        <p:attrNameLst>
                                          <p:attrName>style.visibility</p:attrName>
                                        </p:attrNameLst>
                                      </p:cBhvr>
                                      <p:to>
                                        <p:strVal val="visible"/>
                                      </p:to>
                                    </p:set>
                                    <p:anim calcmode="lin" valueType="num">
                                      <p:cBhvr additive="base">
                                        <p:cTn dur="500"/>
                                        <p:tgtEl>
                                          <p:spTgt spid="2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500"/>
                                        <p:tgtEl>
                                          <p:spTgt spid="29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4"/>
          <p:cNvSpPr/>
          <p:nvPr/>
        </p:nvSpPr>
        <p:spPr>
          <a:xfrm>
            <a:off x="6773862" y="0"/>
            <a:ext cx="5418138" cy="2924175"/>
          </a:xfrm>
          <a:custGeom>
            <a:rect b="b" l="l" r="r" t="t"/>
            <a:pathLst>
              <a:path extrusionOk="0" h="1842" w="3413">
                <a:moveTo>
                  <a:pt x="1670" y="1842"/>
                </a:moveTo>
                <a:lnTo>
                  <a:pt x="0" y="0"/>
                </a:lnTo>
                <a:lnTo>
                  <a:pt x="3413" y="0"/>
                </a:lnTo>
                <a:lnTo>
                  <a:pt x="3413" y="351"/>
                </a:lnTo>
                <a:lnTo>
                  <a:pt x="1670" y="1842"/>
                </a:lnTo>
                <a:close/>
              </a:path>
            </a:pathLst>
          </a:custGeom>
          <a:blipFill rotWithShape="1">
            <a:blip r:embed="rId3">
              <a:alphaModFix/>
            </a:blip>
            <a:tile algn="ctr" flip="none" tx="0" sx="70000" ty="0" sy="7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32" name="Google Shape;332;p24"/>
          <p:cNvSpPr/>
          <p:nvPr/>
        </p:nvSpPr>
        <p:spPr>
          <a:xfrm>
            <a:off x="8362951" y="4027487"/>
            <a:ext cx="3416300" cy="2830513"/>
          </a:xfrm>
          <a:custGeom>
            <a:rect b="b" l="l" r="r" t="t"/>
            <a:pathLst>
              <a:path extrusionOk="0" h="1783" w="2152">
                <a:moveTo>
                  <a:pt x="112" y="0"/>
                </a:moveTo>
                <a:lnTo>
                  <a:pt x="0" y="97"/>
                </a:lnTo>
                <a:lnTo>
                  <a:pt x="1938" y="1783"/>
                </a:lnTo>
                <a:lnTo>
                  <a:pt x="2152" y="1783"/>
                </a:lnTo>
                <a:lnTo>
                  <a:pt x="112" y="0"/>
                </a:lnTo>
                <a:close/>
              </a:path>
            </a:pathLst>
          </a:custGeom>
          <a:solidFill>
            <a:srgbClr val="1D425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33" name="Google Shape;333;p24"/>
          <p:cNvSpPr/>
          <p:nvPr/>
        </p:nvSpPr>
        <p:spPr>
          <a:xfrm>
            <a:off x="5264151" y="4508500"/>
            <a:ext cx="5468938" cy="2349500"/>
          </a:xfrm>
          <a:custGeom>
            <a:rect b="b" l="l" r="r" t="t"/>
            <a:pathLst>
              <a:path extrusionOk="0" h="1480" w="3445">
                <a:moveTo>
                  <a:pt x="1721" y="0"/>
                </a:moveTo>
                <a:lnTo>
                  <a:pt x="0" y="1480"/>
                </a:lnTo>
                <a:lnTo>
                  <a:pt x="3445" y="1480"/>
                </a:lnTo>
                <a:lnTo>
                  <a:pt x="1721" y="0"/>
                </a:lnTo>
                <a:close/>
              </a:path>
            </a:pathLst>
          </a:custGeom>
          <a:solidFill>
            <a:srgbClr val="1D425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34" name="Google Shape;334;p24"/>
          <p:cNvSpPr/>
          <p:nvPr/>
        </p:nvSpPr>
        <p:spPr>
          <a:xfrm>
            <a:off x="8731250" y="925512"/>
            <a:ext cx="3460750" cy="5932487"/>
          </a:xfrm>
          <a:custGeom>
            <a:rect b="b" l="l" r="r" t="t"/>
            <a:pathLst>
              <a:path extrusionOk="0" h="3737" w="2180">
                <a:moveTo>
                  <a:pt x="2180" y="0"/>
                </a:moveTo>
                <a:lnTo>
                  <a:pt x="0" y="1867"/>
                </a:lnTo>
                <a:lnTo>
                  <a:pt x="2180" y="3737"/>
                </a:lnTo>
                <a:lnTo>
                  <a:pt x="2180" y="0"/>
                </a:lnTo>
                <a:close/>
              </a:path>
            </a:pathLst>
          </a:custGeom>
          <a:solidFill>
            <a:srgbClr val="F5C7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35" name="Google Shape;335;p24"/>
          <p:cNvSpPr txBox="1"/>
          <p:nvPr/>
        </p:nvSpPr>
        <p:spPr>
          <a:xfrm>
            <a:off x="714367" y="2463541"/>
            <a:ext cx="95340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8000">
                <a:solidFill>
                  <a:srgbClr val="1D4251"/>
                </a:solidFill>
                <a:latin typeface="Helvetica Neue"/>
                <a:ea typeface="Helvetica Neue"/>
                <a:cs typeface="Helvetica Neue"/>
                <a:sym typeface="Helvetica Neue"/>
              </a:rPr>
              <a:t>Thank You</a:t>
            </a:r>
            <a:endParaRPr b="1" sz="8000">
              <a:solidFill>
                <a:srgbClr val="1D4251"/>
              </a:solidFill>
              <a:latin typeface="Helvetica Neue"/>
              <a:ea typeface="Helvetica Neue"/>
              <a:cs typeface="Helvetica Neue"/>
              <a:sym typeface="Helvetica Neue"/>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31"/>
                                        </p:tgtEl>
                                        <p:attrNameLst>
                                          <p:attrName>style.visibility</p:attrName>
                                        </p:attrNameLst>
                                      </p:cBhvr>
                                      <p:to>
                                        <p:strVal val="visible"/>
                                      </p:to>
                                    </p:set>
                                    <p:anim calcmode="lin" valueType="num">
                                      <p:cBhvr additive="base">
                                        <p:cTn dur="500"/>
                                        <p:tgtEl>
                                          <p:spTgt spid="331"/>
                                        </p:tgtEl>
                                        <p:attrNameLst>
                                          <p:attrName>ppt_w</p:attrName>
                                        </p:attrNameLst>
                                      </p:cBhvr>
                                      <p:tavLst>
                                        <p:tav fmla="" tm="0">
                                          <p:val>
                                            <p:strVal val="0"/>
                                          </p:val>
                                        </p:tav>
                                        <p:tav fmla="" tm="100000">
                                          <p:val>
                                            <p:strVal val="#ppt_w"/>
                                          </p:val>
                                        </p:tav>
                                      </p:tavLst>
                                    </p:anim>
                                    <p:anim calcmode="lin" valueType="num">
                                      <p:cBhvr additive="base">
                                        <p:cTn dur="500"/>
                                        <p:tgtEl>
                                          <p:spTgt spid="33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34"/>
                                        </p:tgtEl>
                                        <p:attrNameLst>
                                          <p:attrName>style.visibility</p:attrName>
                                        </p:attrNameLst>
                                      </p:cBhvr>
                                      <p:to>
                                        <p:strVal val="visible"/>
                                      </p:to>
                                    </p:set>
                                    <p:anim calcmode="lin" valueType="num">
                                      <p:cBhvr additive="base">
                                        <p:cTn dur="500"/>
                                        <p:tgtEl>
                                          <p:spTgt spid="334"/>
                                        </p:tgtEl>
                                        <p:attrNameLst>
                                          <p:attrName>ppt_w</p:attrName>
                                        </p:attrNameLst>
                                      </p:cBhvr>
                                      <p:tavLst>
                                        <p:tav fmla="" tm="0">
                                          <p:val>
                                            <p:strVal val="0"/>
                                          </p:val>
                                        </p:tav>
                                        <p:tav fmla="" tm="100000">
                                          <p:val>
                                            <p:strVal val="#ppt_w"/>
                                          </p:val>
                                        </p:tav>
                                      </p:tavLst>
                                    </p:anim>
                                    <p:anim calcmode="lin" valueType="num">
                                      <p:cBhvr additive="base">
                                        <p:cTn dur="500"/>
                                        <p:tgtEl>
                                          <p:spTgt spid="33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32"/>
                                        </p:tgtEl>
                                        <p:attrNameLst>
                                          <p:attrName>style.visibility</p:attrName>
                                        </p:attrNameLst>
                                      </p:cBhvr>
                                      <p:to>
                                        <p:strVal val="visible"/>
                                      </p:to>
                                    </p:set>
                                    <p:anim calcmode="lin" valueType="num">
                                      <p:cBhvr additive="base">
                                        <p:cTn dur="500"/>
                                        <p:tgtEl>
                                          <p:spTgt spid="332"/>
                                        </p:tgtEl>
                                        <p:attrNameLst>
                                          <p:attrName>ppt_w</p:attrName>
                                        </p:attrNameLst>
                                      </p:cBhvr>
                                      <p:tavLst>
                                        <p:tav fmla="" tm="0">
                                          <p:val>
                                            <p:strVal val="0"/>
                                          </p:val>
                                        </p:tav>
                                        <p:tav fmla="" tm="100000">
                                          <p:val>
                                            <p:strVal val="#ppt_w"/>
                                          </p:val>
                                        </p:tav>
                                      </p:tavLst>
                                    </p:anim>
                                    <p:anim calcmode="lin" valueType="num">
                                      <p:cBhvr additive="base">
                                        <p:cTn dur="500"/>
                                        <p:tgtEl>
                                          <p:spTgt spid="33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500"/>
                                        <p:tgtEl>
                                          <p:spTgt spid="333"/>
                                        </p:tgtEl>
                                        <p:attrNameLst>
                                          <p:attrName>ppt_w</p:attrName>
                                        </p:attrNameLst>
                                      </p:cBhvr>
                                      <p:tavLst>
                                        <p:tav fmla="" tm="0">
                                          <p:val>
                                            <p:strVal val="0"/>
                                          </p:val>
                                        </p:tav>
                                        <p:tav fmla="" tm="100000">
                                          <p:val>
                                            <p:strVal val="#ppt_w"/>
                                          </p:val>
                                        </p:tav>
                                      </p:tavLst>
                                    </p:anim>
                                    <p:anim calcmode="lin" valueType="num">
                                      <p:cBhvr additive="base">
                                        <p:cTn dur="500"/>
                                        <p:tgtEl>
                                          <p:spTgt spid="33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500"/>
                                        <p:tgtEl>
                                          <p:spTgt spid="335"/>
                                        </p:tgtEl>
                                        <p:attrNameLst>
                                          <p:attrName>ppt_w</p:attrName>
                                        </p:attrNameLst>
                                      </p:cBhvr>
                                      <p:tavLst>
                                        <p:tav fmla="" tm="0">
                                          <p:val>
                                            <p:strVal val="0"/>
                                          </p:val>
                                        </p:tav>
                                        <p:tav fmla="" tm="100000">
                                          <p:val>
                                            <p:strVal val="#ppt_w"/>
                                          </p:val>
                                        </p:tav>
                                      </p:tavLst>
                                    </p:anim>
                                    <p:anim calcmode="lin" valueType="num">
                                      <p:cBhvr additive="base">
                                        <p:cTn dur="500"/>
                                        <p:tgtEl>
                                          <p:spTgt spid="33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1"/>
          <p:cNvSpPr/>
          <p:nvPr/>
        </p:nvSpPr>
        <p:spPr>
          <a:xfrm>
            <a:off x="1395413" y="2151664"/>
            <a:ext cx="1784989" cy="1268796"/>
          </a:xfrm>
          <a:custGeom>
            <a:rect b="b" l="l" r="r" t="t"/>
            <a:pathLst>
              <a:path extrusionOk="0" h="508" w="8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1D4251"/>
          </a:solidFill>
          <a:ln>
            <a:noFill/>
          </a:ln>
        </p:spPr>
        <p:txBody>
          <a:bodyPr anchorCtr="0" anchor="ctr" bIns="216000" lIns="0" spcFirstLastPara="1" rIns="0" wrap="square" tIns="0">
            <a:noAutofit/>
          </a:bodyPr>
          <a:lstStyle/>
          <a:p>
            <a:pPr indent="0" lvl="0" marL="0" marR="0" rtl="0" algn="ctr">
              <a:spcBef>
                <a:spcPts val="0"/>
              </a:spcBef>
              <a:spcAft>
                <a:spcPts val="0"/>
              </a:spcAft>
              <a:buNone/>
            </a:pPr>
            <a:r>
              <a:rPr lang="en-US" sz="4400">
                <a:solidFill>
                  <a:schemeClr val="lt1"/>
                </a:solidFill>
                <a:latin typeface="Helvetica Neue"/>
                <a:ea typeface="Helvetica Neue"/>
                <a:cs typeface="Helvetica Neue"/>
                <a:sym typeface="Helvetica Neue"/>
              </a:rPr>
              <a:t>01</a:t>
            </a:r>
            <a:endParaRPr sz="4400">
              <a:solidFill>
                <a:schemeClr val="lt1"/>
              </a:solidFill>
              <a:latin typeface="Helvetica Neue"/>
              <a:ea typeface="Helvetica Neue"/>
              <a:cs typeface="Helvetica Neue"/>
              <a:sym typeface="Helvetica Neue"/>
            </a:endParaRPr>
          </a:p>
        </p:txBody>
      </p:sp>
      <p:sp>
        <p:nvSpPr>
          <p:cNvPr id="342" name="Google Shape;342;p11"/>
          <p:cNvSpPr/>
          <p:nvPr/>
        </p:nvSpPr>
        <p:spPr>
          <a:xfrm>
            <a:off x="1192129" y="3098209"/>
            <a:ext cx="2171387" cy="2697755"/>
          </a:xfrm>
          <a:custGeom>
            <a:rect b="b" l="l" r="r" t="t"/>
            <a:pathLst>
              <a:path extrusionOk="0" h="888" w="80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cap="flat" cmpd="sng" w="25400">
            <a:solidFill>
              <a:srgbClr val="F2F2F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43" name="Google Shape;343;p11"/>
          <p:cNvSpPr/>
          <p:nvPr/>
        </p:nvSpPr>
        <p:spPr>
          <a:xfrm>
            <a:off x="1403079" y="4286020"/>
            <a:ext cx="1777200" cy="17544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200">
                <a:solidFill>
                  <a:srgbClr val="3F3F3F"/>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ctr">
              <a:lnSpc>
                <a:spcPct val="150000"/>
              </a:lnSpc>
              <a:spcBef>
                <a:spcPts val="0"/>
              </a:spcBef>
              <a:spcAft>
                <a:spcPts val="0"/>
              </a:spcAft>
              <a:buNone/>
            </a:pPr>
            <a:r>
              <a:t/>
            </a:r>
            <a:endParaRPr sz="1200">
              <a:solidFill>
                <a:srgbClr val="3F3F3F"/>
              </a:solidFill>
              <a:latin typeface="Helvetica Neue"/>
              <a:ea typeface="Helvetica Neue"/>
              <a:cs typeface="Helvetica Neue"/>
              <a:sym typeface="Helvetica Neue"/>
            </a:endParaRPr>
          </a:p>
        </p:txBody>
      </p:sp>
      <p:sp>
        <p:nvSpPr>
          <p:cNvPr id="344" name="Google Shape;344;p11"/>
          <p:cNvSpPr/>
          <p:nvPr/>
        </p:nvSpPr>
        <p:spPr>
          <a:xfrm>
            <a:off x="1429474" y="3624394"/>
            <a:ext cx="17277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D4251"/>
                </a:solidFill>
                <a:latin typeface="Helvetica Neue"/>
                <a:ea typeface="Helvetica Neue"/>
                <a:cs typeface="Helvetica Neue"/>
                <a:sym typeface="Helvetica Neue"/>
              </a:rPr>
              <a:t>ADD YOUR TITLE</a:t>
            </a:r>
            <a:endParaRPr b="1" sz="2000">
              <a:solidFill>
                <a:srgbClr val="1D4251"/>
              </a:solidFill>
              <a:latin typeface="Helvetica Neue"/>
              <a:ea typeface="Helvetica Neue"/>
              <a:cs typeface="Helvetica Neue"/>
              <a:sym typeface="Helvetica Neue"/>
            </a:endParaRPr>
          </a:p>
        </p:txBody>
      </p:sp>
      <p:sp>
        <p:nvSpPr>
          <p:cNvPr id="345" name="Google Shape;345;p11"/>
          <p:cNvSpPr/>
          <p:nvPr/>
        </p:nvSpPr>
        <p:spPr>
          <a:xfrm>
            <a:off x="3948142" y="2151664"/>
            <a:ext cx="1784989" cy="1268796"/>
          </a:xfrm>
          <a:custGeom>
            <a:rect b="b" l="l" r="r" t="t"/>
            <a:pathLst>
              <a:path extrusionOk="0" h="508" w="8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F5C700"/>
          </a:solidFill>
          <a:ln>
            <a:noFill/>
          </a:ln>
        </p:spPr>
        <p:txBody>
          <a:bodyPr anchorCtr="0" anchor="ctr" bIns="216000" lIns="0" spcFirstLastPara="1" rIns="0" wrap="square" tIns="0">
            <a:noAutofit/>
          </a:bodyPr>
          <a:lstStyle/>
          <a:p>
            <a:pPr indent="0" lvl="0" marL="0" marR="0" rtl="0" algn="ctr">
              <a:spcBef>
                <a:spcPts val="0"/>
              </a:spcBef>
              <a:spcAft>
                <a:spcPts val="0"/>
              </a:spcAft>
              <a:buNone/>
            </a:pPr>
            <a:r>
              <a:rPr lang="en-US" sz="4400">
                <a:solidFill>
                  <a:schemeClr val="lt1"/>
                </a:solidFill>
                <a:latin typeface="Helvetica Neue"/>
                <a:ea typeface="Helvetica Neue"/>
                <a:cs typeface="Helvetica Neue"/>
                <a:sym typeface="Helvetica Neue"/>
              </a:rPr>
              <a:t>02</a:t>
            </a:r>
            <a:endParaRPr sz="4400">
              <a:solidFill>
                <a:schemeClr val="lt1"/>
              </a:solidFill>
              <a:latin typeface="Helvetica Neue"/>
              <a:ea typeface="Helvetica Neue"/>
              <a:cs typeface="Helvetica Neue"/>
              <a:sym typeface="Helvetica Neue"/>
            </a:endParaRPr>
          </a:p>
        </p:txBody>
      </p:sp>
      <p:sp>
        <p:nvSpPr>
          <p:cNvPr id="346" name="Google Shape;346;p11"/>
          <p:cNvSpPr/>
          <p:nvPr/>
        </p:nvSpPr>
        <p:spPr>
          <a:xfrm>
            <a:off x="3744858" y="3098209"/>
            <a:ext cx="2171387" cy="2697755"/>
          </a:xfrm>
          <a:custGeom>
            <a:rect b="b" l="l" r="r" t="t"/>
            <a:pathLst>
              <a:path extrusionOk="0" h="888" w="80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cap="flat" cmpd="sng" w="25400">
            <a:solidFill>
              <a:srgbClr val="F2F2F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47" name="Google Shape;347;p11"/>
          <p:cNvSpPr/>
          <p:nvPr/>
        </p:nvSpPr>
        <p:spPr>
          <a:xfrm>
            <a:off x="3955808" y="4286020"/>
            <a:ext cx="1777200" cy="17544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200">
                <a:solidFill>
                  <a:srgbClr val="3F3F3F"/>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ctr">
              <a:lnSpc>
                <a:spcPct val="150000"/>
              </a:lnSpc>
              <a:spcBef>
                <a:spcPts val="0"/>
              </a:spcBef>
              <a:spcAft>
                <a:spcPts val="0"/>
              </a:spcAft>
              <a:buNone/>
            </a:pPr>
            <a:r>
              <a:t/>
            </a:r>
            <a:endParaRPr sz="1200">
              <a:solidFill>
                <a:srgbClr val="3F3F3F"/>
              </a:solidFill>
              <a:latin typeface="Helvetica Neue"/>
              <a:ea typeface="Helvetica Neue"/>
              <a:cs typeface="Helvetica Neue"/>
              <a:sym typeface="Helvetica Neue"/>
            </a:endParaRPr>
          </a:p>
        </p:txBody>
      </p:sp>
      <p:sp>
        <p:nvSpPr>
          <p:cNvPr id="348" name="Google Shape;348;p11"/>
          <p:cNvSpPr/>
          <p:nvPr/>
        </p:nvSpPr>
        <p:spPr>
          <a:xfrm>
            <a:off x="3982203" y="3624394"/>
            <a:ext cx="17277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F5C700"/>
                </a:solidFill>
                <a:latin typeface="Helvetica Neue"/>
                <a:ea typeface="Helvetica Neue"/>
                <a:cs typeface="Helvetica Neue"/>
                <a:sym typeface="Helvetica Neue"/>
              </a:rPr>
              <a:t>ADD YOUR TITLE</a:t>
            </a:r>
            <a:endParaRPr b="1" sz="2000">
              <a:solidFill>
                <a:srgbClr val="F5C700"/>
              </a:solidFill>
              <a:latin typeface="Helvetica Neue"/>
              <a:ea typeface="Helvetica Neue"/>
              <a:cs typeface="Helvetica Neue"/>
              <a:sym typeface="Helvetica Neue"/>
            </a:endParaRPr>
          </a:p>
        </p:txBody>
      </p:sp>
      <p:sp>
        <p:nvSpPr>
          <p:cNvPr id="349" name="Google Shape;349;p11"/>
          <p:cNvSpPr/>
          <p:nvPr/>
        </p:nvSpPr>
        <p:spPr>
          <a:xfrm>
            <a:off x="6500871" y="2151664"/>
            <a:ext cx="1784989" cy="1268796"/>
          </a:xfrm>
          <a:custGeom>
            <a:rect b="b" l="l" r="r" t="t"/>
            <a:pathLst>
              <a:path extrusionOk="0" h="508" w="8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1D4251"/>
          </a:solidFill>
          <a:ln>
            <a:noFill/>
          </a:ln>
        </p:spPr>
        <p:txBody>
          <a:bodyPr anchorCtr="0" anchor="ctr" bIns="216000" lIns="0" spcFirstLastPara="1" rIns="0" wrap="square" tIns="0">
            <a:noAutofit/>
          </a:bodyPr>
          <a:lstStyle/>
          <a:p>
            <a:pPr indent="0" lvl="0" marL="0" marR="0" rtl="0" algn="ctr">
              <a:spcBef>
                <a:spcPts val="0"/>
              </a:spcBef>
              <a:spcAft>
                <a:spcPts val="0"/>
              </a:spcAft>
              <a:buNone/>
            </a:pPr>
            <a:r>
              <a:rPr lang="en-US" sz="4400">
                <a:solidFill>
                  <a:schemeClr val="lt1"/>
                </a:solidFill>
                <a:latin typeface="Helvetica Neue"/>
                <a:ea typeface="Helvetica Neue"/>
                <a:cs typeface="Helvetica Neue"/>
                <a:sym typeface="Helvetica Neue"/>
              </a:rPr>
              <a:t>03</a:t>
            </a:r>
            <a:endParaRPr sz="4400">
              <a:solidFill>
                <a:schemeClr val="lt1"/>
              </a:solidFill>
              <a:latin typeface="Helvetica Neue"/>
              <a:ea typeface="Helvetica Neue"/>
              <a:cs typeface="Helvetica Neue"/>
              <a:sym typeface="Helvetica Neue"/>
            </a:endParaRPr>
          </a:p>
        </p:txBody>
      </p:sp>
      <p:sp>
        <p:nvSpPr>
          <p:cNvPr id="350" name="Google Shape;350;p11"/>
          <p:cNvSpPr/>
          <p:nvPr/>
        </p:nvSpPr>
        <p:spPr>
          <a:xfrm>
            <a:off x="6297587" y="3098209"/>
            <a:ext cx="2171387" cy="2697755"/>
          </a:xfrm>
          <a:custGeom>
            <a:rect b="b" l="l" r="r" t="t"/>
            <a:pathLst>
              <a:path extrusionOk="0" h="888" w="80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cap="flat" cmpd="sng" w="25400">
            <a:solidFill>
              <a:srgbClr val="F2F2F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51" name="Google Shape;351;p11"/>
          <p:cNvSpPr/>
          <p:nvPr/>
        </p:nvSpPr>
        <p:spPr>
          <a:xfrm>
            <a:off x="6508537" y="4286020"/>
            <a:ext cx="1777200" cy="17544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200">
                <a:solidFill>
                  <a:srgbClr val="3F3F3F"/>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ctr">
              <a:lnSpc>
                <a:spcPct val="150000"/>
              </a:lnSpc>
              <a:spcBef>
                <a:spcPts val="0"/>
              </a:spcBef>
              <a:spcAft>
                <a:spcPts val="0"/>
              </a:spcAft>
              <a:buNone/>
            </a:pPr>
            <a:r>
              <a:t/>
            </a:r>
            <a:endParaRPr sz="1200">
              <a:solidFill>
                <a:srgbClr val="3F3F3F"/>
              </a:solidFill>
              <a:latin typeface="Helvetica Neue"/>
              <a:ea typeface="Helvetica Neue"/>
              <a:cs typeface="Helvetica Neue"/>
              <a:sym typeface="Helvetica Neue"/>
            </a:endParaRPr>
          </a:p>
        </p:txBody>
      </p:sp>
      <p:sp>
        <p:nvSpPr>
          <p:cNvPr id="352" name="Google Shape;352;p11"/>
          <p:cNvSpPr/>
          <p:nvPr/>
        </p:nvSpPr>
        <p:spPr>
          <a:xfrm>
            <a:off x="6534932" y="3624394"/>
            <a:ext cx="17277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D4251"/>
                </a:solidFill>
                <a:latin typeface="Helvetica Neue"/>
                <a:ea typeface="Helvetica Neue"/>
                <a:cs typeface="Helvetica Neue"/>
                <a:sym typeface="Helvetica Neue"/>
              </a:rPr>
              <a:t>ADD YOUR TITLE</a:t>
            </a:r>
            <a:endParaRPr b="1" sz="2000">
              <a:solidFill>
                <a:srgbClr val="1D4251"/>
              </a:solidFill>
              <a:latin typeface="Helvetica Neue"/>
              <a:ea typeface="Helvetica Neue"/>
              <a:cs typeface="Helvetica Neue"/>
              <a:sym typeface="Helvetica Neue"/>
            </a:endParaRPr>
          </a:p>
        </p:txBody>
      </p:sp>
      <p:sp>
        <p:nvSpPr>
          <p:cNvPr id="353" name="Google Shape;353;p11"/>
          <p:cNvSpPr/>
          <p:nvPr/>
        </p:nvSpPr>
        <p:spPr>
          <a:xfrm>
            <a:off x="9053599" y="2151664"/>
            <a:ext cx="1784989" cy="1268796"/>
          </a:xfrm>
          <a:custGeom>
            <a:rect b="b" l="l" r="r" t="t"/>
            <a:pathLst>
              <a:path extrusionOk="0" h="508" w="8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F5C700"/>
          </a:solidFill>
          <a:ln>
            <a:noFill/>
          </a:ln>
        </p:spPr>
        <p:txBody>
          <a:bodyPr anchorCtr="0" anchor="ctr" bIns="216000" lIns="0" spcFirstLastPara="1" rIns="0" wrap="square" tIns="0">
            <a:noAutofit/>
          </a:bodyPr>
          <a:lstStyle/>
          <a:p>
            <a:pPr indent="0" lvl="0" marL="0" marR="0" rtl="0" algn="ctr">
              <a:spcBef>
                <a:spcPts val="0"/>
              </a:spcBef>
              <a:spcAft>
                <a:spcPts val="0"/>
              </a:spcAft>
              <a:buNone/>
            </a:pPr>
            <a:r>
              <a:rPr lang="en-US" sz="4400">
                <a:solidFill>
                  <a:schemeClr val="lt1"/>
                </a:solidFill>
                <a:latin typeface="Helvetica Neue"/>
                <a:ea typeface="Helvetica Neue"/>
                <a:cs typeface="Helvetica Neue"/>
                <a:sym typeface="Helvetica Neue"/>
              </a:rPr>
              <a:t>04</a:t>
            </a:r>
            <a:endParaRPr sz="4400">
              <a:solidFill>
                <a:schemeClr val="lt1"/>
              </a:solidFill>
              <a:latin typeface="Helvetica Neue"/>
              <a:ea typeface="Helvetica Neue"/>
              <a:cs typeface="Helvetica Neue"/>
              <a:sym typeface="Helvetica Neue"/>
            </a:endParaRPr>
          </a:p>
        </p:txBody>
      </p:sp>
      <p:sp>
        <p:nvSpPr>
          <p:cNvPr id="354" name="Google Shape;354;p11"/>
          <p:cNvSpPr/>
          <p:nvPr/>
        </p:nvSpPr>
        <p:spPr>
          <a:xfrm>
            <a:off x="8850315" y="3098209"/>
            <a:ext cx="2171387" cy="2697755"/>
          </a:xfrm>
          <a:custGeom>
            <a:rect b="b" l="l" r="r" t="t"/>
            <a:pathLst>
              <a:path extrusionOk="0" h="888" w="80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cap="flat" cmpd="sng" w="25400">
            <a:solidFill>
              <a:srgbClr val="F2F2F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55" name="Google Shape;355;p11"/>
          <p:cNvSpPr/>
          <p:nvPr/>
        </p:nvSpPr>
        <p:spPr>
          <a:xfrm>
            <a:off x="9061265" y="4286020"/>
            <a:ext cx="1777200" cy="17544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200">
                <a:solidFill>
                  <a:srgbClr val="3F3F3F"/>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ctr">
              <a:lnSpc>
                <a:spcPct val="150000"/>
              </a:lnSpc>
              <a:spcBef>
                <a:spcPts val="0"/>
              </a:spcBef>
              <a:spcAft>
                <a:spcPts val="0"/>
              </a:spcAft>
              <a:buNone/>
            </a:pPr>
            <a:r>
              <a:t/>
            </a:r>
            <a:endParaRPr sz="1200">
              <a:solidFill>
                <a:srgbClr val="3F3F3F"/>
              </a:solidFill>
              <a:latin typeface="Helvetica Neue"/>
              <a:ea typeface="Helvetica Neue"/>
              <a:cs typeface="Helvetica Neue"/>
              <a:sym typeface="Helvetica Neue"/>
            </a:endParaRPr>
          </a:p>
        </p:txBody>
      </p:sp>
      <p:sp>
        <p:nvSpPr>
          <p:cNvPr id="356" name="Google Shape;356;p11"/>
          <p:cNvSpPr/>
          <p:nvPr/>
        </p:nvSpPr>
        <p:spPr>
          <a:xfrm>
            <a:off x="9087660" y="3624394"/>
            <a:ext cx="17277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F5C700"/>
                </a:solidFill>
                <a:latin typeface="Helvetica Neue"/>
                <a:ea typeface="Helvetica Neue"/>
                <a:cs typeface="Helvetica Neue"/>
                <a:sym typeface="Helvetica Neue"/>
              </a:rPr>
              <a:t>ADD YOUR TITLE</a:t>
            </a:r>
            <a:endParaRPr b="1" sz="2000">
              <a:solidFill>
                <a:srgbClr val="F5C700"/>
              </a:solidFill>
              <a:latin typeface="Helvetica Neue"/>
              <a:ea typeface="Helvetica Neue"/>
              <a:cs typeface="Helvetica Neue"/>
              <a:sym typeface="Helvetica Neue"/>
            </a:endParaRPr>
          </a:p>
        </p:txBody>
      </p:sp>
      <p:pic>
        <p:nvPicPr>
          <p:cNvPr id="357" name="Google Shape;357;p11"/>
          <p:cNvPicPr preferRelativeResize="0"/>
          <p:nvPr/>
        </p:nvPicPr>
        <p:blipFill>
          <a:blip r:embed="rId3">
            <a:alphaModFix/>
          </a:blip>
          <a:stretch>
            <a:fillRect/>
          </a:stretch>
        </p:blipFill>
        <p:spPr>
          <a:xfrm>
            <a:off x="1630300" y="-484325"/>
            <a:ext cx="2114550" cy="2034150"/>
          </a:xfrm>
          <a:prstGeom prst="rect">
            <a:avLst/>
          </a:prstGeom>
          <a:noFill/>
          <a:ln>
            <a:noFill/>
          </a:ln>
        </p:spPr>
      </p:pic>
      <p:sp>
        <p:nvSpPr>
          <p:cNvPr id="358" name="Google Shape;358;p11"/>
          <p:cNvSpPr txBox="1"/>
          <p:nvPr/>
        </p:nvSpPr>
        <p:spPr>
          <a:xfrm>
            <a:off x="1011625" y="-26274"/>
            <a:ext cx="590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134F5C"/>
                </a:solidFill>
                <a:latin typeface="Helvetica Neue"/>
                <a:ea typeface="Helvetica Neue"/>
                <a:cs typeface="Helvetica Neue"/>
                <a:sym typeface="Helvetica Neue"/>
              </a:rPr>
              <a:t>Các chức năng</a:t>
            </a:r>
            <a:endParaRPr b="1" sz="4800">
              <a:solidFill>
                <a:srgbClr val="134F5C"/>
              </a:solidFill>
              <a:latin typeface="Helvetica Neue"/>
              <a:ea typeface="Helvetica Neue"/>
              <a:cs typeface="Helvetica Neue"/>
              <a:sym typeface="Helvetica Neue"/>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1000"/>
                                        <p:tgtEl>
                                          <p:spTgt spid="34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500"/>
                                        <p:tgtEl>
                                          <p:spTgt spid="341"/>
                                        </p:tgtEl>
                                      </p:cBhvr>
                                    </p:animEffect>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344"/>
                                        </p:tgtEl>
                                        <p:attrNameLst>
                                          <p:attrName>style.visibility</p:attrName>
                                        </p:attrNameLst>
                                      </p:cBhvr>
                                      <p:to>
                                        <p:strVal val="visible"/>
                                      </p:to>
                                    </p:set>
                                    <p:anim calcmode="lin" valueType="num">
                                      <p:cBhvr additive="base">
                                        <p:cTn dur="500"/>
                                        <p:tgtEl>
                                          <p:spTgt spid="344"/>
                                        </p:tgtEl>
                                        <p:attrNameLst>
                                          <p:attrName>ppt_w</p:attrName>
                                        </p:attrNameLst>
                                      </p:cBhvr>
                                      <p:tavLst>
                                        <p:tav fmla="" tm="0">
                                          <p:val>
                                            <p:strVal val="0"/>
                                          </p:val>
                                        </p:tav>
                                        <p:tav fmla="" tm="100000">
                                          <p:val>
                                            <p:strVal val="#ppt_w"/>
                                          </p:val>
                                        </p:tav>
                                      </p:tavLst>
                                    </p:anim>
                                    <p:anim calcmode="lin" valueType="num">
                                      <p:cBhvr additive="base">
                                        <p:cTn dur="500"/>
                                        <p:tgtEl>
                                          <p:spTgt spid="344"/>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500"/>
                                        <p:tgtEl>
                                          <p:spTgt spid="343"/>
                                        </p:tgtEl>
                                      </p:cBhvr>
                                    </p:animEffect>
                                  </p:childTnLst>
                                </p:cTn>
                              </p:par>
                            </p:childTnLst>
                          </p:cTn>
                        </p:par>
                        <p:par>
                          <p:cTn fill="hold">
                            <p:stCondLst>
                              <p:cond delay="4500"/>
                            </p:stCondLst>
                            <p:childTnLst>
                              <p:par>
                                <p:cTn fill="hold" nodeType="afterEffect" presetClass="entr" presetID="2" presetSubtype="4">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1000"/>
                                        <p:tgtEl>
                                          <p:spTgt spid="346"/>
                                        </p:tgtEl>
                                        <p:attrNameLst>
                                          <p:attrName>ppt_y</p:attrName>
                                        </p:attrNameLst>
                                      </p:cBhvr>
                                      <p:tavLst>
                                        <p:tav fmla="" tm="0">
                                          <p:val>
                                            <p:strVal val="#ppt_y+1"/>
                                          </p:val>
                                        </p:tav>
                                        <p:tav fmla="" tm="100000">
                                          <p:val>
                                            <p:strVal val="#ppt_y"/>
                                          </p:val>
                                        </p:tav>
                                      </p:tavLst>
                                    </p:anim>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500"/>
                                        <p:tgtEl>
                                          <p:spTgt spid="345"/>
                                        </p:tgtEl>
                                      </p:cBhvr>
                                    </p:animEffect>
                                  </p:childTnLst>
                                </p:cTn>
                              </p:par>
                            </p:childTnLst>
                          </p:cTn>
                        </p:par>
                        <p:par>
                          <p:cTn fill="hold">
                            <p:stCondLst>
                              <p:cond delay="7000"/>
                            </p:stCondLst>
                            <p:childTnLst>
                              <p:par>
                                <p:cTn fill="hold" nodeType="afterEffect" presetClass="entr" presetID="23" presetSubtype="16">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500"/>
                                        <p:tgtEl>
                                          <p:spTgt spid="348"/>
                                        </p:tgtEl>
                                        <p:attrNameLst>
                                          <p:attrName>ppt_w</p:attrName>
                                        </p:attrNameLst>
                                      </p:cBhvr>
                                      <p:tavLst>
                                        <p:tav fmla="" tm="0">
                                          <p:val>
                                            <p:strVal val="0"/>
                                          </p:val>
                                        </p:tav>
                                        <p:tav fmla="" tm="100000">
                                          <p:val>
                                            <p:strVal val="#ppt_w"/>
                                          </p:val>
                                        </p:tav>
                                      </p:tavLst>
                                    </p:anim>
                                    <p:anim calcmode="lin" valueType="num">
                                      <p:cBhvr additive="base">
                                        <p:cTn dur="500"/>
                                        <p:tgtEl>
                                          <p:spTgt spid="348"/>
                                        </p:tgtEl>
                                        <p:attrNameLst>
                                          <p:attrName>ppt_h</p:attrName>
                                        </p:attrNameLst>
                                      </p:cBhvr>
                                      <p:tavLst>
                                        <p:tav fmla="" tm="0">
                                          <p:val>
                                            <p:strVal val="0"/>
                                          </p:val>
                                        </p:tav>
                                        <p:tav fmla="" tm="100000">
                                          <p:val>
                                            <p:strVal val="#ppt_h"/>
                                          </p:val>
                                        </p:tav>
                                      </p:tavLst>
                                    </p:anim>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500"/>
                                        <p:tgtEl>
                                          <p:spTgt spid="347"/>
                                        </p:tgtEl>
                                      </p:cBhvr>
                                    </p:animEffect>
                                  </p:childTnLst>
                                </p:cTn>
                              </p:par>
                            </p:childTnLst>
                          </p:cTn>
                        </p:par>
                        <p:par>
                          <p:cTn fill="hold">
                            <p:stCondLst>
                              <p:cond delay="9000"/>
                            </p:stCondLst>
                            <p:childTnLst>
                              <p:par>
                                <p:cTn fill="hold" nodeType="afterEffect" presetClass="entr" presetID="2" presetSubtype="4">
                                  <p:stCondLst>
                                    <p:cond delay="0"/>
                                  </p:stCondLst>
                                  <p:childTnLst>
                                    <p:set>
                                      <p:cBhvr>
                                        <p:cTn dur="1" fill="hold">
                                          <p:stCondLst>
                                            <p:cond delay="0"/>
                                          </p:stCondLst>
                                        </p:cTn>
                                        <p:tgtEl>
                                          <p:spTgt spid="350"/>
                                        </p:tgtEl>
                                        <p:attrNameLst>
                                          <p:attrName>style.visibility</p:attrName>
                                        </p:attrNameLst>
                                      </p:cBhvr>
                                      <p:to>
                                        <p:strVal val="visible"/>
                                      </p:to>
                                    </p:set>
                                    <p:anim calcmode="lin" valueType="num">
                                      <p:cBhvr additive="base">
                                        <p:cTn dur="1000"/>
                                        <p:tgtEl>
                                          <p:spTgt spid="350"/>
                                        </p:tgtEl>
                                        <p:attrNameLst>
                                          <p:attrName>ppt_y</p:attrName>
                                        </p:attrNameLst>
                                      </p:cBhvr>
                                      <p:tavLst>
                                        <p:tav fmla="" tm="0">
                                          <p:val>
                                            <p:strVal val="#ppt_y+1"/>
                                          </p:val>
                                        </p:tav>
                                        <p:tav fmla="" tm="100000">
                                          <p:val>
                                            <p:strVal val="#ppt_y"/>
                                          </p:val>
                                        </p:tav>
                                      </p:tavLst>
                                    </p:anim>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500"/>
                                        <p:tgtEl>
                                          <p:spTgt spid="349"/>
                                        </p:tgtEl>
                                      </p:cBhvr>
                                    </p:animEffect>
                                  </p:childTnLst>
                                </p:cTn>
                              </p:par>
                            </p:childTnLst>
                          </p:cTn>
                        </p:par>
                        <p:par>
                          <p:cTn fill="hold">
                            <p:stCondLst>
                              <p:cond delay="11500"/>
                            </p:stCondLst>
                            <p:childTnLst>
                              <p:par>
                                <p:cTn fill="hold" nodeType="afterEffect" presetClass="entr" presetID="23" presetSubtype="16">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500"/>
                                        <p:tgtEl>
                                          <p:spTgt spid="352"/>
                                        </p:tgtEl>
                                        <p:attrNameLst>
                                          <p:attrName>ppt_w</p:attrName>
                                        </p:attrNameLst>
                                      </p:cBhvr>
                                      <p:tavLst>
                                        <p:tav fmla="" tm="0">
                                          <p:val>
                                            <p:strVal val="0"/>
                                          </p:val>
                                        </p:tav>
                                        <p:tav fmla="" tm="100000">
                                          <p:val>
                                            <p:strVal val="#ppt_w"/>
                                          </p:val>
                                        </p:tav>
                                      </p:tavLst>
                                    </p:anim>
                                    <p:anim calcmode="lin" valueType="num">
                                      <p:cBhvr additive="base">
                                        <p:cTn dur="500"/>
                                        <p:tgtEl>
                                          <p:spTgt spid="352"/>
                                        </p:tgtEl>
                                        <p:attrNameLst>
                                          <p:attrName>ppt_h</p:attrName>
                                        </p:attrNameLst>
                                      </p:cBhvr>
                                      <p:tavLst>
                                        <p:tav fmla="" tm="0">
                                          <p:val>
                                            <p:strVal val="0"/>
                                          </p:val>
                                        </p:tav>
                                        <p:tav fmla="" tm="100000">
                                          <p:val>
                                            <p:strVal val="#ppt_h"/>
                                          </p:val>
                                        </p:tav>
                                      </p:tavLst>
                                    </p:anim>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500"/>
                                        <p:tgtEl>
                                          <p:spTgt spid="351"/>
                                        </p:tgtEl>
                                      </p:cBhvr>
                                    </p:animEffect>
                                  </p:childTnLst>
                                </p:cTn>
                              </p:par>
                            </p:childTnLst>
                          </p:cTn>
                        </p:par>
                        <p:par>
                          <p:cTn fill="hold">
                            <p:stCondLst>
                              <p:cond delay="13500"/>
                            </p:stCondLst>
                            <p:childTnLst>
                              <p:par>
                                <p:cTn fill="hold" nodeType="afterEffect" presetClass="entr" presetID="2" presetSubtype="4">
                                  <p:stCondLst>
                                    <p:cond delay="0"/>
                                  </p:stCondLst>
                                  <p:childTnLst>
                                    <p:set>
                                      <p:cBhvr>
                                        <p:cTn dur="1" fill="hold">
                                          <p:stCondLst>
                                            <p:cond delay="0"/>
                                          </p:stCondLst>
                                        </p:cTn>
                                        <p:tgtEl>
                                          <p:spTgt spid="354"/>
                                        </p:tgtEl>
                                        <p:attrNameLst>
                                          <p:attrName>style.visibility</p:attrName>
                                        </p:attrNameLst>
                                      </p:cBhvr>
                                      <p:to>
                                        <p:strVal val="visible"/>
                                      </p:to>
                                    </p:set>
                                    <p:anim calcmode="lin" valueType="num">
                                      <p:cBhvr additive="base">
                                        <p:cTn dur="1000"/>
                                        <p:tgtEl>
                                          <p:spTgt spid="354"/>
                                        </p:tgtEl>
                                        <p:attrNameLst>
                                          <p:attrName>ppt_y</p:attrName>
                                        </p:attrNameLst>
                                      </p:cBhvr>
                                      <p:tavLst>
                                        <p:tav fmla="" tm="0">
                                          <p:val>
                                            <p:strVal val="#ppt_y+1"/>
                                          </p:val>
                                        </p:tav>
                                        <p:tav fmla="" tm="100000">
                                          <p:val>
                                            <p:strVal val="#ppt_y"/>
                                          </p:val>
                                        </p:tav>
                                      </p:tavLst>
                                    </p:anim>
                                  </p:childTnLst>
                                </p:cTn>
                              </p:par>
                            </p:childTnLst>
                          </p:cTn>
                        </p:par>
                        <p:par>
                          <p:cTn fill="hold">
                            <p:stCondLst>
                              <p:cond delay="14500"/>
                            </p:stCondLst>
                            <p:childTnLst>
                              <p:par>
                                <p:cTn fill="hold" nodeType="after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500"/>
                                        <p:tgtEl>
                                          <p:spTgt spid="353"/>
                                        </p:tgtEl>
                                      </p:cBhvr>
                                    </p:animEffect>
                                  </p:childTnLst>
                                </p:cTn>
                              </p:par>
                            </p:childTnLst>
                          </p:cTn>
                        </p:par>
                        <p:par>
                          <p:cTn fill="hold">
                            <p:stCondLst>
                              <p:cond delay="16000"/>
                            </p:stCondLst>
                            <p:childTnLst>
                              <p:par>
                                <p:cTn fill="hold" nodeType="afterEffect" presetClass="entr" presetID="23" presetSubtype="16">
                                  <p:stCondLst>
                                    <p:cond delay="0"/>
                                  </p:stCondLst>
                                  <p:childTnLst>
                                    <p:set>
                                      <p:cBhvr>
                                        <p:cTn dur="1" fill="hold">
                                          <p:stCondLst>
                                            <p:cond delay="0"/>
                                          </p:stCondLst>
                                        </p:cTn>
                                        <p:tgtEl>
                                          <p:spTgt spid="356"/>
                                        </p:tgtEl>
                                        <p:attrNameLst>
                                          <p:attrName>style.visibility</p:attrName>
                                        </p:attrNameLst>
                                      </p:cBhvr>
                                      <p:to>
                                        <p:strVal val="visible"/>
                                      </p:to>
                                    </p:set>
                                    <p:anim calcmode="lin" valueType="num">
                                      <p:cBhvr additive="base">
                                        <p:cTn dur="500"/>
                                        <p:tgtEl>
                                          <p:spTgt spid="356"/>
                                        </p:tgtEl>
                                        <p:attrNameLst>
                                          <p:attrName>ppt_w</p:attrName>
                                        </p:attrNameLst>
                                      </p:cBhvr>
                                      <p:tavLst>
                                        <p:tav fmla="" tm="0">
                                          <p:val>
                                            <p:strVal val="0"/>
                                          </p:val>
                                        </p:tav>
                                        <p:tav fmla="" tm="100000">
                                          <p:val>
                                            <p:strVal val="#ppt_w"/>
                                          </p:val>
                                        </p:tav>
                                      </p:tavLst>
                                    </p:anim>
                                    <p:anim calcmode="lin" valueType="num">
                                      <p:cBhvr additive="base">
                                        <p:cTn dur="500"/>
                                        <p:tgtEl>
                                          <p:spTgt spid="356"/>
                                        </p:tgtEl>
                                        <p:attrNameLst>
                                          <p:attrName>ppt_h</p:attrName>
                                        </p:attrNameLst>
                                      </p:cBhvr>
                                      <p:tavLst>
                                        <p:tav fmla="" tm="0">
                                          <p:val>
                                            <p:strVal val="0"/>
                                          </p:val>
                                        </p:tav>
                                        <p:tav fmla="" tm="100000">
                                          <p:val>
                                            <p:strVal val="#ppt_h"/>
                                          </p:val>
                                        </p:tav>
                                      </p:tavLst>
                                    </p:anim>
                                  </p:childTnLst>
                                </p:cTn>
                              </p:par>
                            </p:childTnLst>
                          </p:cTn>
                        </p:par>
                        <p:par>
                          <p:cTn fill="hold">
                            <p:stCondLst>
                              <p:cond delay="16500"/>
                            </p:stCondLst>
                            <p:childTnLst>
                              <p:par>
                                <p:cTn fill="hold" nodeType="after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5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
          <p:cNvSpPr/>
          <p:nvPr/>
        </p:nvSpPr>
        <p:spPr>
          <a:xfrm>
            <a:off x="6285686" y="1562101"/>
            <a:ext cx="778668" cy="725714"/>
          </a:xfrm>
          <a:prstGeom prst="flowChartOffpageConnector">
            <a:avLst/>
          </a:prstGeom>
          <a:solidFill>
            <a:srgbClr val="F5C700"/>
          </a:solidFill>
          <a:ln>
            <a:noFill/>
          </a:ln>
        </p:spPr>
        <p:txBody>
          <a:bodyPr anchorCtr="0" anchor="ctr" bIns="0" lIns="0" spcFirstLastPara="1" rIns="0" wrap="square" tIns="72000">
            <a:noAutofit/>
          </a:bodyPr>
          <a:lstStyle/>
          <a:p>
            <a:pPr indent="0" lvl="0" marL="0" marR="0" rtl="0" algn="ctr">
              <a:spcBef>
                <a:spcPts val="0"/>
              </a:spcBef>
              <a:spcAft>
                <a:spcPts val="0"/>
              </a:spcAft>
              <a:buNone/>
            </a:pPr>
            <a:r>
              <a:rPr lang="en-US" sz="3200">
                <a:solidFill>
                  <a:schemeClr val="lt1"/>
                </a:solidFill>
                <a:latin typeface="Helvetica Neue"/>
                <a:ea typeface="Helvetica Neue"/>
                <a:cs typeface="Helvetica Neue"/>
                <a:sym typeface="Helvetica Neue"/>
              </a:rPr>
              <a:t>01</a:t>
            </a:r>
            <a:endParaRPr sz="3200">
              <a:solidFill>
                <a:schemeClr val="lt1"/>
              </a:solidFill>
              <a:latin typeface="Helvetica Neue"/>
              <a:ea typeface="Helvetica Neue"/>
              <a:cs typeface="Helvetica Neue"/>
              <a:sym typeface="Helvetica Neue"/>
            </a:endParaRPr>
          </a:p>
        </p:txBody>
      </p:sp>
      <p:sp>
        <p:nvSpPr>
          <p:cNvPr id="80" name="Google Shape;80;p2"/>
          <p:cNvSpPr txBox="1"/>
          <p:nvPr/>
        </p:nvSpPr>
        <p:spPr>
          <a:xfrm>
            <a:off x="7415350" y="1519075"/>
            <a:ext cx="34287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5C700"/>
                </a:solidFill>
                <a:latin typeface="Helvetica Neue"/>
                <a:ea typeface="Helvetica Neue"/>
                <a:cs typeface="Helvetica Neue"/>
                <a:sym typeface="Helvetica Neue"/>
              </a:rPr>
              <a:t>Kiến Thức Chung</a:t>
            </a:r>
            <a:endParaRPr b="1" sz="2800">
              <a:solidFill>
                <a:srgbClr val="F5C700"/>
              </a:solidFill>
              <a:latin typeface="Helvetica Neue"/>
              <a:ea typeface="Helvetica Neue"/>
              <a:cs typeface="Helvetica Neue"/>
              <a:sym typeface="Helvetica Neue"/>
            </a:endParaRPr>
          </a:p>
        </p:txBody>
      </p:sp>
      <p:cxnSp>
        <p:nvCxnSpPr>
          <p:cNvPr id="81" name="Google Shape;81;p2"/>
          <p:cNvCxnSpPr/>
          <p:nvPr/>
        </p:nvCxnSpPr>
        <p:spPr>
          <a:xfrm>
            <a:off x="7234372" y="2151744"/>
            <a:ext cx="3768457" cy="0"/>
          </a:xfrm>
          <a:prstGeom prst="straightConnector1">
            <a:avLst/>
          </a:prstGeom>
          <a:noFill/>
          <a:ln cap="flat" cmpd="sng" w="9525">
            <a:solidFill>
              <a:srgbClr val="BFBFBF"/>
            </a:solidFill>
            <a:prstDash val="solid"/>
            <a:miter lim="800000"/>
            <a:headEnd len="sm" w="sm" type="none"/>
            <a:tailEnd len="sm" w="sm" type="none"/>
          </a:ln>
        </p:spPr>
      </p:cxnSp>
      <p:sp>
        <p:nvSpPr>
          <p:cNvPr id="82" name="Google Shape;82;p2"/>
          <p:cNvSpPr/>
          <p:nvPr/>
        </p:nvSpPr>
        <p:spPr>
          <a:xfrm>
            <a:off x="6285686" y="2563587"/>
            <a:ext cx="778668" cy="725714"/>
          </a:xfrm>
          <a:prstGeom prst="flowChartOffpageConnector">
            <a:avLst/>
          </a:prstGeom>
          <a:solidFill>
            <a:srgbClr val="1D4251"/>
          </a:solidFill>
          <a:ln>
            <a:noFill/>
          </a:ln>
        </p:spPr>
        <p:txBody>
          <a:bodyPr anchorCtr="0" anchor="ctr" bIns="0" lIns="0" spcFirstLastPara="1" rIns="0" wrap="square" tIns="72000">
            <a:noAutofit/>
          </a:bodyPr>
          <a:lstStyle/>
          <a:p>
            <a:pPr indent="0" lvl="0" marL="0" marR="0" rtl="0" algn="ctr">
              <a:spcBef>
                <a:spcPts val="0"/>
              </a:spcBef>
              <a:spcAft>
                <a:spcPts val="0"/>
              </a:spcAft>
              <a:buNone/>
            </a:pPr>
            <a:r>
              <a:rPr lang="en-US" sz="3200">
                <a:solidFill>
                  <a:schemeClr val="lt1"/>
                </a:solidFill>
                <a:latin typeface="Helvetica Neue"/>
                <a:ea typeface="Helvetica Neue"/>
                <a:cs typeface="Helvetica Neue"/>
                <a:sym typeface="Helvetica Neue"/>
              </a:rPr>
              <a:t>02</a:t>
            </a:r>
            <a:endParaRPr sz="3200">
              <a:solidFill>
                <a:schemeClr val="lt1"/>
              </a:solidFill>
              <a:latin typeface="Helvetica Neue"/>
              <a:ea typeface="Helvetica Neue"/>
              <a:cs typeface="Helvetica Neue"/>
              <a:sym typeface="Helvetica Neue"/>
            </a:endParaRPr>
          </a:p>
        </p:txBody>
      </p:sp>
      <p:sp>
        <p:nvSpPr>
          <p:cNvPr id="83" name="Google Shape;83;p2"/>
          <p:cNvSpPr txBox="1"/>
          <p:nvPr/>
        </p:nvSpPr>
        <p:spPr>
          <a:xfrm>
            <a:off x="7415350" y="2553550"/>
            <a:ext cx="34287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1D4251"/>
                </a:solidFill>
                <a:latin typeface="Helvetica Neue"/>
                <a:ea typeface="Helvetica Neue"/>
                <a:cs typeface="Helvetica Neue"/>
                <a:sym typeface="Helvetica Neue"/>
              </a:rPr>
              <a:t>Các Chức Năng</a:t>
            </a:r>
            <a:endParaRPr b="1" sz="2800">
              <a:solidFill>
                <a:srgbClr val="1D4251"/>
              </a:solidFill>
              <a:latin typeface="Helvetica Neue"/>
              <a:ea typeface="Helvetica Neue"/>
              <a:cs typeface="Helvetica Neue"/>
              <a:sym typeface="Helvetica Neue"/>
            </a:endParaRPr>
          </a:p>
        </p:txBody>
      </p:sp>
      <p:cxnSp>
        <p:nvCxnSpPr>
          <p:cNvPr id="84" name="Google Shape;84;p2"/>
          <p:cNvCxnSpPr/>
          <p:nvPr/>
        </p:nvCxnSpPr>
        <p:spPr>
          <a:xfrm>
            <a:off x="7234372" y="3153230"/>
            <a:ext cx="3768457" cy="0"/>
          </a:xfrm>
          <a:prstGeom prst="straightConnector1">
            <a:avLst/>
          </a:prstGeom>
          <a:noFill/>
          <a:ln cap="flat" cmpd="sng" w="9525">
            <a:solidFill>
              <a:srgbClr val="BFBFBF"/>
            </a:solidFill>
            <a:prstDash val="solid"/>
            <a:miter lim="800000"/>
            <a:headEnd len="sm" w="sm" type="none"/>
            <a:tailEnd len="sm" w="sm" type="none"/>
          </a:ln>
        </p:spPr>
      </p:cxnSp>
      <p:sp>
        <p:nvSpPr>
          <p:cNvPr id="85" name="Google Shape;85;p2"/>
          <p:cNvSpPr/>
          <p:nvPr/>
        </p:nvSpPr>
        <p:spPr>
          <a:xfrm>
            <a:off x="6285686" y="3565073"/>
            <a:ext cx="778668" cy="725714"/>
          </a:xfrm>
          <a:prstGeom prst="flowChartOffpageConnector">
            <a:avLst/>
          </a:prstGeom>
          <a:solidFill>
            <a:srgbClr val="F5C700"/>
          </a:solidFill>
          <a:ln>
            <a:noFill/>
          </a:ln>
        </p:spPr>
        <p:txBody>
          <a:bodyPr anchorCtr="0" anchor="ctr" bIns="0" lIns="0" spcFirstLastPara="1" rIns="0" wrap="square" tIns="72000">
            <a:noAutofit/>
          </a:bodyPr>
          <a:lstStyle/>
          <a:p>
            <a:pPr indent="0" lvl="0" marL="0" marR="0" rtl="0" algn="ctr">
              <a:spcBef>
                <a:spcPts val="0"/>
              </a:spcBef>
              <a:spcAft>
                <a:spcPts val="0"/>
              </a:spcAft>
              <a:buNone/>
            </a:pPr>
            <a:r>
              <a:rPr lang="en-US" sz="3200">
                <a:solidFill>
                  <a:schemeClr val="lt1"/>
                </a:solidFill>
                <a:latin typeface="Helvetica Neue"/>
                <a:ea typeface="Helvetica Neue"/>
                <a:cs typeface="Helvetica Neue"/>
                <a:sym typeface="Helvetica Neue"/>
              </a:rPr>
              <a:t>03</a:t>
            </a:r>
            <a:endParaRPr sz="3200">
              <a:solidFill>
                <a:schemeClr val="lt1"/>
              </a:solidFill>
              <a:latin typeface="Helvetica Neue"/>
              <a:ea typeface="Helvetica Neue"/>
              <a:cs typeface="Helvetica Neue"/>
              <a:sym typeface="Helvetica Neue"/>
            </a:endParaRPr>
          </a:p>
        </p:txBody>
      </p:sp>
      <p:sp>
        <p:nvSpPr>
          <p:cNvPr id="86" name="Google Shape;86;p2"/>
          <p:cNvSpPr txBox="1"/>
          <p:nvPr/>
        </p:nvSpPr>
        <p:spPr>
          <a:xfrm>
            <a:off x="7415350" y="3588025"/>
            <a:ext cx="34287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5C700"/>
                </a:solidFill>
                <a:latin typeface="Helvetica Neue"/>
                <a:ea typeface="Helvetica Neue"/>
                <a:cs typeface="Helvetica Neue"/>
                <a:sym typeface="Helvetica Neue"/>
              </a:rPr>
              <a:t>Chạy Thử Nghiệm</a:t>
            </a:r>
            <a:endParaRPr b="1" sz="2800">
              <a:solidFill>
                <a:srgbClr val="F5C700"/>
              </a:solidFill>
              <a:latin typeface="Helvetica Neue"/>
              <a:ea typeface="Helvetica Neue"/>
              <a:cs typeface="Helvetica Neue"/>
              <a:sym typeface="Helvetica Neue"/>
            </a:endParaRPr>
          </a:p>
        </p:txBody>
      </p:sp>
      <p:cxnSp>
        <p:nvCxnSpPr>
          <p:cNvPr id="87" name="Google Shape;87;p2"/>
          <p:cNvCxnSpPr/>
          <p:nvPr/>
        </p:nvCxnSpPr>
        <p:spPr>
          <a:xfrm>
            <a:off x="7234372" y="4154716"/>
            <a:ext cx="3768457" cy="0"/>
          </a:xfrm>
          <a:prstGeom prst="straightConnector1">
            <a:avLst/>
          </a:prstGeom>
          <a:noFill/>
          <a:ln cap="flat" cmpd="sng" w="9525">
            <a:solidFill>
              <a:srgbClr val="BFBFBF"/>
            </a:solidFill>
            <a:prstDash val="solid"/>
            <a:miter lim="800000"/>
            <a:headEnd len="sm" w="sm" type="none"/>
            <a:tailEnd len="sm" w="sm" type="none"/>
          </a:ln>
        </p:spPr>
      </p:cxnSp>
      <p:sp>
        <p:nvSpPr>
          <p:cNvPr id="88" name="Google Shape;88;p2"/>
          <p:cNvSpPr/>
          <p:nvPr/>
        </p:nvSpPr>
        <p:spPr>
          <a:xfrm>
            <a:off x="6285686" y="4566559"/>
            <a:ext cx="778668" cy="725714"/>
          </a:xfrm>
          <a:prstGeom prst="flowChartOffpageConnector">
            <a:avLst/>
          </a:prstGeom>
          <a:solidFill>
            <a:srgbClr val="1D4251"/>
          </a:solidFill>
          <a:ln>
            <a:noFill/>
          </a:ln>
        </p:spPr>
        <p:txBody>
          <a:bodyPr anchorCtr="0" anchor="ctr" bIns="0" lIns="0" spcFirstLastPara="1" rIns="0" wrap="square" tIns="72000">
            <a:noAutofit/>
          </a:bodyPr>
          <a:lstStyle/>
          <a:p>
            <a:pPr indent="0" lvl="0" marL="0" marR="0" rtl="0" algn="ctr">
              <a:spcBef>
                <a:spcPts val="0"/>
              </a:spcBef>
              <a:spcAft>
                <a:spcPts val="0"/>
              </a:spcAft>
              <a:buNone/>
            </a:pPr>
            <a:r>
              <a:rPr lang="en-US" sz="3200">
                <a:solidFill>
                  <a:schemeClr val="lt1"/>
                </a:solidFill>
                <a:latin typeface="Helvetica Neue"/>
                <a:ea typeface="Helvetica Neue"/>
                <a:cs typeface="Helvetica Neue"/>
                <a:sym typeface="Helvetica Neue"/>
              </a:rPr>
              <a:t>04</a:t>
            </a:r>
            <a:endParaRPr sz="3200">
              <a:solidFill>
                <a:schemeClr val="lt1"/>
              </a:solidFill>
              <a:latin typeface="Helvetica Neue"/>
              <a:ea typeface="Helvetica Neue"/>
              <a:cs typeface="Helvetica Neue"/>
              <a:sym typeface="Helvetica Neue"/>
            </a:endParaRPr>
          </a:p>
        </p:txBody>
      </p:sp>
      <p:sp>
        <p:nvSpPr>
          <p:cNvPr id="89" name="Google Shape;89;p2"/>
          <p:cNvSpPr txBox="1"/>
          <p:nvPr/>
        </p:nvSpPr>
        <p:spPr>
          <a:xfrm>
            <a:off x="7415350" y="4622500"/>
            <a:ext cx="3587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1D4251"/>
                </a:solidFill>
                <a:latin typeface="Helvetica Neue"/>
                <a:ea typeface="Helvetica Neue"/>
                <a:cs typeface="Helvetica Neue"/>
                <a:sym typeface="Helvetica Neue"/>
              </a:rPr>
              <a:t>Dự Kiến Phát Triển</a:t>
            </a:r>
            <a:endParaRPr b="1" sz="2800">
              <a:solidFill>
                <a:srgbClr val="1D4251"/>
              </a:solidFill>
              <a:latin typeface="Helvetica Neue"/>
              <a:ea typeface="Helvetica Neue"/>
              <a:cs typeface="Helvetica Neue"/>
              <a:sym typeface="Helvetica Neue"/>
            </a:endParaRPr>
          </a:p>
        </p:txBody>
      </p:sp>
      <p:cxnSp>
        <p:nvCxnSpPr>
          <p:cNvPr id="90" name="Google Shape;90;p2"/>
          <p:cNvCxnSpPr/>
          <p:nvPr/>
        </p:nvCxnSpPr>
        <p:spPr>
          <a:xfrm>
            <a:off x="7415347" y="5292277"/>
            <a:ext cx="3768600" cy="0"/>
          </a:xfrm>
          <a:prstGeom prst="straightConnector1">
            <a:avLst/>
          </a:prstGeom>
          <a:noFill/>
          <a:ln cap="flat" cmpd="sng" w="9525">
            <a:solidFill>
              <a:srgbClr val="BFBFBF"/>
            </a:solidFill>
            <a:prstDash val="solid"/>
            <a:miter lim="800000"/>
            <a:headEnd len="sm" w="sm" type="none"/>
            <a:tailEnd len="sm" w="sm" type="none"/>
          </a:ln>
        </p:spPr>
      </p:cxnSp>
      <p:sp>
        <p:nvSpPr>
          <p:cNvPr id="91" name="Google Shape;91;p2"/>
          <p:cNvSpPr/>
          <p:nvPr/>
        </p:nvSpPr>
        <p:spPr>
          <a:xfrm>
            <a:off x="0" y="0"/>
            <a:ext cx="5605800" cy="6858000"/>
          </a:xfrm>
          <a:prstGeom prst="rect">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Helvetica Neue"/>
              <a:ea typeface="Helvetica Neue"/>
              <a:cs typeface="Helvetica Neue"/>
              <a:sym typeface="Helvetica Neue"/>
            </a:endParaRPr>
          </a:p>
        </p:txBody>
      </p:sp>
      <p:cxnSp>
        <p:nvCxnSpPr>
          <p:cNvPr id="92" name="Google Shape;92;p2"/>
          <p:cNvCxnSpPr/>
          <p:nvPr/>
        </p:nvCxnSpPr>
        <p:spPr>
          <a:xfrm>
            <a:off x="953977" y="5455438"/>
            <a:ext cx="4035600" cy="11100"/>
          </a:xfrm>
          <a:prstGeom prst="straightConnector1">
            <a:avLst/>
          </a:prstGeom>
          <a:noFill/>
          <a:ln cap="flat" cmpd="sng" w="19050">
            <a:solidFill>
              <a:schemeClr val="lt1"/>
            </a:solidFill>
            <a:prstDash val="solid"/>
            <a:miter lim="800000"/>
            <a:headEnd len="sm" w="sm" type="none"/>
            <a:tailEnd len="sm" w="sm" type="none"/>
          </a:ln>
        </p:spPr>
      </p:cxnSp>
      <p:sp>
        <p:nvSpPr>
          <p:cNvPr id="93" name="Google Shape;93;p2"/>
          <p:cNvSpPr/>
          <p:nvPr/>
        </p:nvSpPr>
        <p:spPr>
          <a:xfrm>
            <a:off x="215100" y="1802099"/>
            <a:ext cx="5238300" cy="1131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lt1"/>
                </a:solidFill>
              </a:rPr>
              <a:t>XÂY DỰNG </a:t>
            </a:r>
            <a:endParaRPr b="1" sz="4800">
              <a:solidFill>
                <a:schemeClr val="lt1"/>
              </a:solidFill>
            </a:endParaRPr>
          </a:p>
          <a:p>
            <a:pPr indent="0" lvl="0" marL="0" marR="0" rtl="0" algn="ctr">
              <a:spcBef>
                <a:spcPts val="0"/>
              </a:spcBef>
              <a:spcAft>
                <a:spcPts val="0"/>
              </a:spcAft>
              <a:buNone/>
            </a:pPr>
            <a:r>
              <a:rPr b="1" lang="en-US" sz="4800">
                <a:solidFill>
                  <a:schemeClr val="lt1"/>
                </a:solidFill>
              </a:rPr>
              <a:t>ỨNG DỤNG CHAT </a:t>
            </a:r>
            <a:endParaRPr b="1" sz="4800">
              <a:solidFill>
                <a:schemeClr val="lt1"/>
              </a:solidFill>
            </a:endParaRPr>
          </a:p>
          <a:p>
            <a:pPr indent="0" lvl="0" marL="0" marR="0" rtl="0" algn="ctr">
              <a:spcBef>
                <a:spcPts val="0"/>
              </a:spcBef>
              <a:spcAft>
                <a:spcPts val="0"/>
              </a:spcAft>
              <a:buNone/>
            </a:pPr>
            <a:r>
              <a:rPr b="1" lang="en-US" sz="4800">
                <a:solidFill>
                  <a:schemeClr val="lt1"/>
                </a:solidFill>
              </a:rPr>
              <a:t>CLIENT SERVER</a:t>
            </a:r>
            <a:endParaRPr b="1" sz="4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4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300"/>
                                        <p:tgtEl>
                                          <p:spTgt spid="79"/>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200"/>
                                        <p:tgtEl>
                                          <p:spTgt spid="81"/>
                                        </p:tgtEl>
                                      </p:cBhvr>
                                    </p:animEffect>
                                  </p:childTnLst>
                                </p:cTn>
                              </p:par>
                            </p:childTnLst>
                          </p:cTn>
                        </p:par>
                        <p:par>
                          <p:cTn fill="hold">
                            <p:stCondLst>
                              <p:cond delay="600"/>
                            </p:stCondLst>
                            <p:childTnLst>
                              <p:par>
                                <p:cTn fill="hold" nodeType="afterEffect" presetClass="entr" presetID="23" presetSubtype="16">
                                  <p:stCondLst>
                                    <p:cond delay="0"/>
                                  </p:stCondLst>
                                  <p:childTnLst>
                                    <p:set>
                                      <p:cBhvr>
                                        <p:cTn dur="1" fill="hold">
                                          <p:stCondLst>
                                            <p:cond delay="0"/>
                                          </p:stCondLst>
                                        </p:cTn>
                                        <p:tgtEl>
                                          <p:spTgt spid="80">
                                            <p:txEl>
                                              <p:pRg end="0" st="0"/>
                                            </p:txEl>
                                          </p:spTgt>
                                        </p:tgtEl>
                                        <p:attrNameLst>
                                          <p:attrName>style.visibility</p:attrName>
                                        </p:attrNameLst>
                                      </p:cBhvr>
                                      <p:to>
                                        <p:strVal val="visible"/>
                                      </p:to>
                                    </p:set>
                                    <p:anim calcmode="lin" valueType="num">
                                      <p:cBhvr additive="base">
                                        <p:cTn dur="200"/>
                                        <p:tgtEl>
                                          <p:spTgt spid="80">
                                            <p:txEl>
                                              <p:pRg end="0" st="0"/>
                                            </p:txEl>
                                          </p:spTgt>
                                        </p:tgtEl>
                                        <p:attrNameLst>
                                          <p:attrName>ppt_w</p:attrName>
                                        </p:attrNameLst>
                                      </p:cBhvr>
                                      <p:tavLst>
                                        <p:tav fmla="" tm="0">
                                          <p:val>
                                            <p:strVal val="0"/>
                                          </p:val>
                                        </p:tav>
                                        <p:tav fmla="" tm="100000">
                                          <p:val>
                                            <p:strVal val="#ppt_w"/>
                                          </p:val>
                                        </p:tav>
                                      </p:tavLst>
                                    </p:anim>
                                    <p:anim calcmode="lin" valueType="num">
                                      <p:cBhvr additive="base">
                                        <p:cTn dur="200"/>
                                        <p:tgtEl>
                                          <p:spTgt spid="80">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200"/>
                                        <p:tgtEl>
                                          <p:spTgt spid="8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200"/>
                                        <p:tgtEl>
                                          <p:spTgt spid="84"/>
                                        </p:tgtEl>
                                      </p:cBhvr>
                                    </p:animEffect>
                                  </p:childTnLst>
                                </p:cTn>
                              </p:par>
                            </p:childTnLst>
                          </p:cTn>
                        </p:par>
                        <p:par>
                          <p:cTn fill="hold">
                            <p:stCondLst>
                              <p:cond delay="1200"/>
                            </p:stCondLst>
                            <p:childTnLst>
                              <p:par>
                                <p:cTn fill="hold" nodeType="afterEffect" presetClass="entr" presetID="23" presetSubtype="16">
                                  <p:stCondLst>
                                    <p:cond delay="0"/>
                                  </p:stCondLst>
                                  <p:childTnLst>
                                    <p:set>
                                      <p:cBhvr>
                                        <p:cTn dur="1" fill="hold">
                                          <p:stCondLst>
                                            <p:cond delay="0"/>
                                          </p:stCondLst>
                                        </p:cTn>
                                        <p:tgtEl>
                                          <p:spTgt spid="83">
                                            <p:txEl>
                                              <p:pRg end="0" st="0"/>
                                            </p:txEl>
                                          </p:spTgt>
                                        </p:tgtEl>
                                        <p:attrNameLst>
                                          <p:attrName>style.visibility</p:attrName>
                                        </p:attrNameLst>
                                      </p:cBhvr>
                                      <p:to>
                                        <p:strVal val="visible"/>
                                      </p:to>
                                    </p:set>
                                    <p:anim calcmode="lin" valueType="num">
                                      <p:cBhvr additive="base">
                                        <p:cTn dur="700"/>
                                        <p:tgtEl>
                                          <p:spTgt spid="83">
                                            <p:txEl>
                                              <p:pRg end="0" st="0"/>
                                            </p:txEl>
                                          </p:spTgt>
                                        </p:tgtEl>
                                        <p:attrNameLst>
                                          <p:attrName>ppt_w</p:attrName>
                                        </p:attrNameLst>
                                      </p:cBhvr>
                                      <p:tavLst>
                                        <p:tav fmla="" tm="0">
                                          <p:val>
                                            <p:strVal val="0"/>
                                          </p:val>
                                        </p:tav>
                                        <p:tav fmla="" tm="100000">
                                          <p:val>
                                            <p:strVal val="#ppt_w"/>
                                          </p:val>
                                        </p:tav>
                                      </p:tavLst>
                                    </p:anim>
                                    <p:anim calcmode="lin" valueType="num">
                                      <p:cBhvr additive="base">
                                        <p:cTn dur="700"/>
                                        <p:tgtEl>
                                          <p:spTgt spid="83">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200"/>
                                        <p:tgtEl>
                                          <p:spTgt spid="85"/>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200"/>
                                        <p:tgtEl>
                                          <p:spTgt spid="87"/>
                                        </p:tgtEl>
                                      </p:cBhvr>
                                    </p:animEffect>
                                  </p:childTnLst>
                                </p:cTn>
                              </p:par>
                            </p:childTnLst>
                          </p:cTn>
                        </p:par>
                        <p:par>
                          <p:cTn fill="hold">
                            <p:stCondLst>
                              <p:cond delay="2300"/>
                            </p:stCondLst>
                            <p:childTnLst>
                              <p:par>
                                <p:cTn fill="hold" nodeType="afterEffect" presetClass="entr" presetID="23" presetSubtype="16">
                                  <p:stCondLst>
                                    <p:cond delay="0"/>
                                  </p:stCondLst>
                                  <p:childTnLst>
                                    <p:set>
                                      <p:cBhvr>
                                        <p:cTn dur="1" fill="hold">
                                          <p:stCondLst>
                                            <p:cond delay="0"/>
                                          </p:stCondLst>
                                        </p:cTn>
                                        <p:tgtEl>
                                          <p:spTgt spid="86">
                                            <p:txEl>
                                              <p:pRg end="0" st="0"/>
                                            </p:txEl>
                                          </p:spTgt>
                                        </p:tgtEl>
                                        <p:attrNameLst>
                                          <p:attrName>style.visibility</p:attrName>
                                        </p:attrNameLst>
                                      </p:cBhvr>
                                      <p:to>
                                        <p:strVal val="visible"/>
                                      </p:to>
                                    </p:set>
                                    <p:anim calcmode="lin" valueType="num">
                                      <p:cBhvr additive="base">
                                        <p:cTn dur="500"/>
                                        <p:tgtEl>
                                          <p:spTgt spid="86">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86">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200"/>
                                        <p:tgtEl>
                                          <p:spTgt spid="8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200"/>
                                        <p:tgtEl>
                                          <p:spTgt spid="90"/>
                                        </p:tgtEl>
                                      </p:cBhvr>
                                    </p:animEffect>
                                  </p:childTnLst>
                                </p:cTn>
                              </p:par>
                            </p:childTnLst>
                          </p:cTn>
                        </p:par>
                        <p:par>
                          <p:cTn fill="hold">
                            <p:stCondLst>
                              <p:cond delay="3200"/>
                            </p:stCondLst>
                            <p:childTnLst>
                              <p:par>
                                <p:cTn fill="hold" nodeType="afterEffect" presetClass="entr" presetID="23" presetSubtype="16">
                                  <p:stCondLst>
                                    <p:cond delay="0"/>
                                  </p:stCondLst>
                                  <p:childTnLst>
                                    <p:set>
                                      <p:cBhvr>
                                        <p:cTn dur="1" fill="hold">
                                          <p:stCondLst>
                                            <p:cond delay="0"/>
                                          </p:stCondLst>
                                        </p:cTn>
                                        <p:tgtEl>
                                          <p:spTgt spid="89">
                                            <p:txEl>
                                              <p:pRg end="0" st="0"/>
                                            </p:txEl>
                                          </p:spTgt>
                                        </p:tgtEl>
                                        <p:attrNameLst>
                                          <p:attrName>style.visibility</p:attrName>
                                        </p:attrNameLst>
                                      </p:cBhvr>
                                      <p:to>
                                        <p:strVal val="visible"/>
                                      </p:to>
                                    </p:set>
                                    <p:anim calcmode="lin" valueType="num">
                                      <p:cBhvr additive="base">
                                        <p:cTn dur="200"/>
                                        <p:tgtEl>
                                          <p:spTgt spid="89">
                                            <p:txEl>
                                              <p:pRg end="0" st="0"/>
                                            </p:txEl>
                                          </p:spTgt>
                                        </p:tgtEl>
                                        <p:attrNameLst>
                                          <p:attrName>ppt_w</p:attrName>
                                        </p:attrNameLst>
                                      </p:cBhvr>
                                      <p:tavLst>
                                        <p:tav fmla="" tm="0">
                                          <p:val>
                                            <p:strVal val="0"/>
                                          </p:val>
                                        </p:tav>
                                        <p:tav fmla="" tm="100000">
                                          <p:val>
                                            <p:strVal val="#ppt_w"/>
                                          </p:val>
                                        </p:tav>
                                      </p:tavLst>
                                    </p:anim>
                                    <p:anim calcmode="lin" valueType="num">
                                      <p:cBhvr additive="base">
                                        <p:cTn dur="200"/>
                                        <p:tgtEl>
                                          <p:spTgt spid="89">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12"/>
          <p:cNvPicPr preferRelativeResize="0"/>
          <p:nvPr/>
        </p:nvPicPr>
        <p:blipFill rotWithShape="1">
          <a:blip r:embed="rId3">
            <a:alphaModFix/>
          </a:blip>
          <a:srcRect b="0" l="14676" r="18675" t="0"/>
          <a:stretch/>
        </p:blipFill>
        <p:spPr>
          <a:xfrm>
            <a:off x="258722" y="1822745"/>
            <a:ext cx="3680038" cy="3680039"/>
          </a:xfrm>
          <a:prstGeom prst="rect">
            <a:avLst/>
          </a:prstGeom>
          <a:noFill/>
          <a:ln>
            <a:noFill/>
          </a:ln>
        </p:spPr>
      </p:pic>
      <p:sp>
        <p:nvSpPr>
          <p:cNvPr id="365" name="Google Shape;365;p12"/>
          <p:cNvSpPr/>
          <p:nvPr/>
        </p:nvSpPr>
        <p:spPr>
          <a:xfrm>
            <a:off x="4081272" y="1822745"/>
            <a:ext cx="7806000" cy="3680100"/>
          </a:xfrm>
          <a:prstGeom prst="rect">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Helvetica Neue"/>
              <a:ea typeface="Helvetica Neue"/>
              <a:cs typeface="Helvetica Neue"/>
              <a:sym typeface="Helvetica Neue"/>
            </a:endParaRPr>
          </a:p>
        </p:txBody>
      </p:sp>
      <p:sp>
        <p:nvSpPr>
          <p:cNvPr id="366" name="Google Shape;366;p12"/>
          <p:cNvSpPr/>
          <p:nvPr/>
        </p:nvSpPr>
        <p:spPr>
          <a:xfrm>
            <a:off x="4448846" y="2199313"/>
            <a:ext cx="2760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Helvetica Neue"/>
                <a:ea typeface="Helvetica Neue"/>
                <a:cs typeface="Helvetica Neue"/>
                <a:sym typeface="Helvetica Neue"/>
              </a:rPr>
              <a:t>ADD YOUR TITLE</a:t>
            </a:r>
            <a:endParaRPr b="1" sz="2400">
              <a:solidFill>
                <a:schemeClr val="lt1"/>
              </a:solidFill>
              <a:latin typeface="Helvetica Neue"/>
              <a:ea typeface="Helvetica Neue"/>
              <a:cs typeface="Helvetica Neue"/>
              <a:sym typeface="Helvetica Neue"/>
            </a:endParaRPr>
          </a:p>
        </p:txBody>
      </p:sp>
      <p:sp>
        <p:nvSpPr>
          <p:cNvPr id="367" name="Google Shape;367;p12"/>
          <p:cNvSpPr/>
          <p:nvPr/>
        </p:nvSpPr>
        <p:spPr>
          <a:xfrm>
            <a:off x="4448846" y="2842996"/>
            <a:ext cx="5840400" cy="2031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400">
                <a:solidFill>
                  <a:schemeClr val="lt1"/>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l">
              <a:lnSpc>
                <a:spcPct val="150000"/>
              </a:lnSpc>
              <a:spcBef>
                <a:spcPts val="0"/>
              </a:spcBef>
              <a:spcAft>
                <a:spcPts val="0"/>
              </a:spcAft>
              <a:buNone/>
            </a:pPr>
            <a:r>
              <a:rPr lang="en-US" sz="1400">
                <a:solidFill>
                  <a:schemeClr val="lt1"/>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l">
              <a:lnSpc>
                <a:spcPct val="150000"/>
              </a:lnSpc>
              <a:spcBef>
                <a:spcPts val="0"/>
              </a:spcBef>
              <a:spcAft>
                <a:spcPts val="0"/>
              </a:spcAft>
              <a:buNone/>
            </a:pPr>
            <a:r>
              <a:t/>
            </a:r>
            <a:endParaRPr sz="1400">
              <a:solidFill>
                <a:schemeClr val="lt1"/>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t/>
            </a:r>
            <a:endParaRPr sz="1400">
              <a:solidFill>
                <a:schemeClr val="lt1"/>
              </a:solidFill>
              <a:latin typeface="Helvetica Neue"/>
              <a:ea typeface="Helvetica Neue"/>
              <a:cs typeface="Helvetica Neue"/>
              <a:sym typeface="Helvetica Neue"/>
            </a:endParaRPr>
          </a:p>
        </p:txBody>
      </p:sp>
      <p:cxnSp>
        <p:nvCxnSpPr>
          <p:cNvPr id="368" name="Google Shape;368;p12"/>
          <p:cNvCxnSpPr/>
          <p:nvPr/>
        </p:nvCxnSpPr>
        <p:spPr>
          <a:xfrm>
            <a:off x="4599124" y="2842996"/>
            <a:ext cx="270900" cy="0"/>
          </a:xfrm>
          <a:prstGeom prst="straightConnector1">
            <a:avLst/>
          </a:prstGeom>
          <a:noFill/>
          <a:ln cap="flat" cmpd="sng" w="12700">
            <a:solidFill>
              <a:schemeClr val="lt1"/>
            </a:solidFill>
            <a:prstDash val="solid"/>
            <a:miter lim="800000"/>
            <a:headEnd len="sm" w="sm" type="none"/>
            <a:tailEnd len="sm" w="sm" type="none"/>
          </a:ln>
        </p:spPr>
      </p:cxnSp>
      <p:sp>
        <p:nvSpPr>
          <p:cNvPr id="369" name="Google Shape;369;p12"/>
          <p:cNvSpPr/>
          <p:nvPr/>
        </p:nvSpPr>
        <p:spPr>
          <a:xfrm>
            <a:off x="4448845" y="4281077"/>
            <a:ext cx="6096000" cy="1061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400">
                <a:solidFill>
                  <a:schemeClr val="lt1"/>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l">
              <a:lnSpc>
                <a:spcPct val="150000"/>
              </a:lnSpc>
              <a:spcBef>
                <a:spcPts val="0"/>
              </a:spcBef>
              <a:spcAft>
                <a:spcPts val="0"/>
              </a:spcAft>
              <a:buNone/>
            </a:pPr>
            <a:r>
              <a:t/>
            </a:r>
            <a:endParaRPr sz="1400">
              <a:solidFill>
                <a:schemeClr val="lt1"/>
              </a:solidFill>
              <a:latin typeface="Helvetica Neue"/>
              <a:ea typeface="Helvetica Neue"/>
              <a:cs typeface="Helvetica Neue"/>
              <a:sym typeface="Helvetica Neue"/>
            </a:endParaRPr>
          </a:p>
        </p:txBody>
      </p:sp>
      <p:pic>
        <p:nvPicPr>
          <p:cNvPr id="370" name="Google Shape;370;p12"/>
          <p:cNvPicPr preferRelativeResize="0"/>
          <p:nvPr/>
        </p:nvPicPr>
        <p:blipFill>
          <a:blip r:embed="rId4">
            <a:alphaModFix/>
          </a:blip>
          <a:stretch>
            <a:fillRect/>
          </a:stretch>
        </p:blipFill>
        <p:spPr>
          <a:xfrm>
            <a:off x="1663475" y="-406825"/>
            <a:ext cx="1851550" cy="1895425"/>
          </a:xfrm>
          <a:prstGeom prst="rect">
            <a:avLst/>
          </a:prstGeom>
          <a:noFill/>
          <a:ln>
            <a:noFill/>
          </a:ln>
        </p:spPr>
      </p:pic>
      <p:sp>
        <p:nvSpPr>
          <p:cNvPr id="371" name="Google Shape;371;p12"/>
          <p:cNvSpPr txBox="1"/>
          <p:nvPr/>
        </p:nvSpPr>
        <p:spPr>
          <a:xfrm>
            <a:off x="1011625" y="-26274"/>
            <a:ext cx="590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134F5C"/>
                </a:solidFill>
                <a:latin typeface="Helvetica Neue"/>
                <a:ea typeface="Helvetica Neue"/>
                <a:cs typeface="Helvetica Neue"/>
                <a:sym typeface="Helvetica Neue"/>
              </a:rPr>
              <a:t>Các chức năng</a:t>
            </a:r>
            <a:endParaRPr b="1" sz="4800">
              <a:solidFill>
                <a:srgbClr val="134F5C"/>
              </a:solidFill>
              <a:latin typeface="Helvetica Neue"/>
              <a:ea typeface="Helvetica Neue"/>
              <a:cs typeface="Helvetica Neue"/>
              <a:sym typeface="Helvetica Neue"/>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5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500"/>
                                        <p:tgtEl>
                                          <p:spTgt spid="3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66"/>
                                        </p:tgtEl>
                                        <p:attrNameLst>
                                          <p:attrName>style.visibility</p:attrName>
                                        </p:attrNameLst>
                                      </p:cBhvr>
                                      <p:to>
                                        <p:strVal val="visible"/>
                                      </p:to>
                                    </p:set>
                                    <p:anim calcmode="lin" valueType="num">
                                      <p:cBhvr additive="base">
                                        <p:cTn dur="500"/>
                                        <p:tgtEl>
                                          <p:spTgt spid="3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67"/>
                                        </p:tgtEl>
                                        <p:attrNameLst>
                                          <p:attrName>style.visibility</p:attrName>
                                        </p:attrNameLst>
                                      </p:cBhvr>
                                      <p:to>
                                        <p:strVal val="visible"/>
                                      </p:to>
                                    </p:set>
                                    <p:anim calcmode="lin" valueType="num">
                                      <p:cBhvr additive="base">
                                        <p:cTn dur="500"/>
                                        <p:tgtEl>
                                          <p:spTgt spid="3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68"/>
                                        </p:tgtEl>
                                        <p:attrNameLst>
                                          <p:attrName>style.visibility</p:attrName>
                                        </p:attrNameLst>
                                      </p:cBhvr>
                                      <p:to>
                                        <p:strVal val="visible"/>
                                      </p:to>
                                    </p:set>
                                    <p:anim calcmode="lin" valueType="num">
                                      <p:cBhvr additive="base">
                                        <p:cTn dur="500"/>
                                        <p:tgtEl>
                                          <p:spTgt spid="3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69"/>
                                        </p:tgtEl>
                                        <p:attrNameLst>
                                          <p:attrName>style.visibility</p:attrName>
                                        </p:attrNameLst>
                                      </p:cBhvr>
                                      <p:to>
                                        <p:strVal val="visible"/>
                                      </p:to>
                                    </p:set>
                                    <p:anim calcmode="lin" valueType="num">
                                      <p:cBhvr additive="base">
                                        <p:cTn dur="500"/>
                                        <p:tgtEl>
                                          <p:spTgt spid="36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3"/>
          <p:cNvSpPr/>
          <p:nvPr/>
        </p:nvSpPr>
        <p:spPr>
          <a:xfrm>
            <a:off x="5682000" y="1979620"/>
            <a:ext cx="828000" cy="828000"/>
          </a:xfrm>
          <a:prstGeom prst="ellipse">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78" name="Google Shape;378;p13"/>
          <p:cNvSpPr/>
          <p:nvPr/>
        </p:nvSpPr>
        <p:spPr>
          <a:xfrm>
            <a:off x="5934075" y="2231695"/>
            <a:ext cx="323851" cy="323851"/>
          </a:xfrm>
          <a:custGeom>
            <a:rect b="b" l="l" r="r" t="t"/>
            <a:pathLst>
              <a:path extrusionOk="0" h="1018" w="1017">
                <a:moveTo>
                  <a:pt x="1012" y="49"/>
                </a:moveTo>
                <a:lnTo>
                  <a:pt x="1012" y="49"/>
                </a:lnTo>
                <a:lnTo>
                  <a:pt x="1012" y="49"/>
                </a:lnTo>
                <a:lnTo>
                  <a:pt x="1012" y="49"/>
                </a:lnTo>
                <a:lnTo>
                  <a:pt x="1012" y="49"/>
                </a:lnTo>
                <a:lnTo>
                  <a:pt x="1012" y="49"/>
                </a:lnTo>
                <a:lnTo>
                  <a:pt x="1008" y="42"/>
                </a:lnTo>
                <a:lnTo>
                  <a:pt x="1005" y="35"/>
                </a:lnTo>
                <a:lnTo>
                  <a:pt x="999" y="29"/>
                </a:lnTo>
                <a:lnTo>
                  <a:pt x="994" y="24"/>
                </a:lnTo>
                <a:lnTo>
                  <a:pt x="994" y="24"/>
                </a:lnTo>
                <a:lnTo>
                  <a:pt x="993" y="21"/>
                </a:lnTo>
                <a:lnTo>
                  <a:pt x="993" y="21"/>
                </a:lnTo>
                <a:lnTo>
                  <a:pt x="986" y="17"/>
                </a:lnTo>
                <a:lnTo>
                  <a:pt x="981" y="13"/>
                </a:lnTo>
                <a:lnTo>
                  <a:pt x="975" y="9"/>
                </a:lnTo>
                <a:lnTo>
                  <a:pt x="968" y="5"/>
                </a:lnTo>
                <a:lnTo>
                  <a:pt x="961" y="3"/>
                </a:lnTo>
                <a:lnTo>
                  <a:pt x="953" y="1"/>
                </a:lnTo>
                <a:lnTo>
                  <a:pt x="946" y="0"/>
                </a:lnTo>
                <a:lnTo>
                  <a:pt x="938" y="0"/>
                </a:lnTo>
                <a:lnTo>
                  <a:pt x="938" y="0"/>
                </a:lnTo>
                <a:lnTo>
                  <a:pt x="937" y="0"/>
                </a:lnTo>
                <a:lnTo>
                  <a:pt x="937" y="0"/>
                </a:lnTo>
                <a:lnTo>
                  <a:pt x="929" y="1"/>
                </a:lnTo>
                <a:lnTo>
                  <a:pt x="922" y="2"/>
                </a:lnTo>
                <a:lnTo>
                  <a:pt x="914" y="3"/>
                </a:lnTo>
                <a:lnTo>
                  <a:pt x="908" y="6"/>
                </a:lnTo>
                <a:lnTo>
                  <a:pt x="691" y="100"/>
                </a:lnTo>
                <a:lnTo>
                  <a:pt x="691" y="100"/>
                </a:lnTo>
                <a:lnTo>
                  <a:pt x="679" y="104"/>
                </a:lnTo>
                <a:lnTo>
                  <a:pt x="669" y="112"/>
                </a:lnTo>
                <a:lnTo>
                  <a:pt x="669" y="112"/>
                </a:lnTo>
                <a:lnTo>
                  <a:pt x="658" y="105"/>
                </a:lnTo>
                <a:lnTo>
                  <a:pt x="647" y="101"/>
                </a:lnTo>
                <a:lnTo>
                  <a:pt x="428" y="6"/>
                </a:lnTo>
                <a:lnTo>
                  <a:pt x="428" y="6"/>
                </a:lnTo>
                <a:lnTo>
                  <a:pt x="421" y="3"/>
                </a:lnTo>
                <a:lnTo>
                  <a:pt x="413" y="2"/>
                </a:lnTo>
                <a:lnTo>
                  <a:pt x="406" y="1"/>
                </a:lnTo>
                <a:lnTo>
                  <a:pt x="398" y="0"/>
                </a:lnTo>
                <a:lnTo>
                  <a:pt x="398" y="0"/>
                </a:lnTo>
                <a:lnTo>
                  <a:pt x="397" y="0"/>
                </a:lnTo>
                <a:lnTo>
                  <a:pt x="397" y="0"/>
                </a:lnTo>
                <a:lnTo>
                  <a:pt x="397" y="0"/>
                </a:lnTo>
                <a:lnTo>
                  <a:pt x="397" y="0"/>
                </a:lnTo>
                <a:lnTo>
                  <a:pt x="396" y="0"/>
                </a:lnTo>
                <a:lnTo>
                  <a:pt x="396" y="0"/>
                </a:lnTo>
                <a:lnTo>
                  <a:pt x="383" y="1"/>
                </a:lnTo>
                <a:lnTo>
                  <a:pt x="372" y="4"/>
                </a:lnTo>
                <a:lnTo>
                  <a:pt x="360" y="10"/>
                </a:lnTo>
                <a:lnTo>
                  <a:pt x="350" y="16"/>
                </a:lnTo>
                <a:lnTo>
                  <a:pt x="350" y="16"/>
                </a:lnTo>
                <a:lnTo>
                  <a:pt x="339" y="10"/>
                </a:lnTo>
                <a:lnTo>
                  <a:pt x="328" y="4"/>
                </a:lnTo>
                <a:lnTo>
                  <a:pt x="316" y="1"/>
                </a:lnTo>
                <a:lnTo>
                  <a:pt x="302" y="0"/>
                </a:lnTo>
                <a:lnTo>
                  <a:pt x="302" y="0"/>
                </a:lnTo>
                <a:lnTo>
                  <a:pt x="301" y="0"/>
                </a:lnTo>
                <a:lnTo>
                  <a:pt x="301" y="0"/>
                </a:lnTo>
                <a:lnTo>
                  <a:pt x="293" y="1"/>
                </a:lnTo>
                <a:lnTo>
                  <a:pt x="286" y="2"/>
                </a:lnTo>
                <a:lnTo>
                  <a:pt x="278" y="3"/>
                </a:lnTo>
                <a:lnTo>
                  <a:pt x="272" y="6"/>
                </a:lnTo>
                <a:lnTo>
                  <a:pt x="55" y="100"/>
                </a:lnTo>
                <a:lnTo>
                  <a:pt x="55" y="100"/>
                </a:lnTo>
                <a:lnTo>
                  <a:pt x="43" y="104"/>
                </a:lnTo>
                <a:lnTo>
                  <a:pt x="34" y="111"/>
                </a:lnTo>
                <a:lnTo>
                  <a:pt x="24" y="118"/>
                </a:lnTo>
                <a:lnTo>
                  <a:pt x="16" y="127"/>
                </a:lnTo>
                <a:lnTo>
                  <a:pt x="10" y="137"/>
                </a:lnTo>
                <a:lnTo>
                  <a:pt x="5" y="148"/>
                </a:lnTo>
                <a:lnTo>
                  <a:pt x="1" y="160"/>
                </a:lnTo>
                <a:lnTo>
                  <a:pt x="0" y="173"/>
                </a:lnTo>
                <a:lnTo>
                  <a:pt x="0" y="938"/>
                </a:lnTo>
                <a:lnTo>
                  <a:pt x="0" y="938"/>
                </a:lnTo>
                <a:lnTo>
                  <a:pt x="0" y="946"/>
                </a:lnTo>
                <a:lnTo>
                  <a:pt x="1" y="954"/>
                </a:lnTo>
                <a:lnTo>
                  <a:pt x="3" y="961"/>
                </a:lnTo>
                <a:lnTo>
                  <a:pt x="6" y="968"/>
                </a:lnTo>
                <a:lnTo>
                  <a:pt x="6" y="968"/>
                </a:lnTo>
                <a:lnTo>
                  <a:pt x="6" y="969"/>
                </a:lnTo>
                <a:lnTo>
                  <a:pt x="6" y="969"/>
                </a:lnTo>
                <a:lnTo>
                  <a:pt x="6" y="969"/>
                </a:lnTo>
                <a:lnTo>
                  <a:pt x="6" y="969"/>
                </a:lnTo>
                <a:lnTo>
                  <a:pt x="11" y="978"/>
                </a:lnTo>
                <a:lnTo>
                  <a:pt x="17" y="987"/>
                </a:lnTo>
                <a:lnTo>
                  <a:pt x="17" y="987"/>
                </a:lnTo>
                <a:lnTo>
                  <a:pt x="21" y="990"/>
                </a:lnTo>
                <a:lnTo>
                  <a:pt x="21" y="990"/>
                </a:lnTo>
                <a:lnTo>
                  <a:pt x="27" y="998"/>
                </a:lnTo>
                <a:lnTo>
                  <a:pt x="36" y="1004"/>
                </a:lnTo>
                <a:lnTo>
                  <a:pt x="36" y="1004"/>
                </a:lnTo>
                <a:lnTo>
                  <a:pt x="36" y="1004"/>
                </a:lnTo>
                <a:lnTo>
                  <a:pt x="36" y="1004"/>
                </a:lnTo>
                <a:lnTo>
                  <a:pt x="45" y="1010"/>
                </a:lnTo>
                <a:lnTo>
                  <a:pt x="55" y="1014"/>
                </a:lnTo>
                <a:lnTo>
                  <a:pt x="55" y="1014"/>
                </a:lnTo>
                <a:lnTo>
                  <a:pt x="58" y="1015"/>
                </a:lnTo>
                <a:lnTo>
                  <a:pt x="58" y="1015"/>
                </a:lnTo>
                <a:lnTo>
                  <a:pt x="69" y="1017"/>
                </a:lnTo>
                <a:lnTo>
                  <a:pt x="80" y="1018"/>
                </a:lnTo>
                <a:lnTo>
                  <a:pt x="80" y="1018"/>
                </a:lnTo>
                <a:lnTo>
                  <a:pt x="81" y="1017"/>
                </a:lnTo>
                <a:lnTo>
                  <a:pt x="81" y="1017"/>
                </a:lnTo>
                <a:lnTo>
                  <a:pt x="88" y="1017"/>
                </a:lnTo>
                <a:lnTo>
                  <a:pt x="96" y="1016"/>
                </a:lnTo>
                <a:lnTo>
                  <a:pt x="103" y="1014"/>
                </a:lnTo>
                <a:lnTo>
                  <a:pt x="111" y="1012"/>
                </a:lnTo>
                <a:lnTo>
                  <a:pt x="328" y="918"/>
                </a:lnTo>
                <a:lnTo>
                  <a:pt x="328" y="918"/>
                </a:lnTo>
                <a:lnTo>
                  <a:pt x="339" y="913"/>
                </a:lnTo>
                <a:lnTo>
                  <a:pt x="350" y="907"/>
                </a:lnTo>
                <a:lnTo>
                  <a:pt x="350" y="907"/>
                </a:lnTo>
                <a:lnTo>
                  <a:pt x="360" y="913"/>
                </a:lnTo>
                <a:lnTo>
                  <a:pt x="370" y="917"/>
                </a:lnTo>
                <a:lnTo>
                  <a:pt x="590" y="1012"/>
                </a:lnTo>
                <a:lnTo>
                  <a:pt x="590" y="1012"/>
                </a:lnTo>
                <a:lnTo>
                  <a:pt x="597" y="1014"/>
                </a:lnTo>
                <a:lnTo>
                  <a:pt x="604" y="1016"/>
                </a:lnTo>
                <a:lnTo>
                  <a:pt x="612" y="1017"/>
                </a:lnTo>
                <a:lnTo>
                  <a:pt x="619" y="1017"/>
                </a:lnTo>
                <a:lnTo>
                  <a:pt x="619" y="1017"/>
                </a:lnTo>
                <a:lnTo>
                  <a:pt x="620" y="1018"/>
                </a:lnTo>
                <a:lnTo>
                  <a:pt x="620" y="1018"/>
                </a:lnTo>
                <a:lnTo>
                  <a:pt x="631" y="1017"/>
                </a:lnTo>
                <a:lnTo>
                  <a:pt x="641" y="1015"/>
                </a:lnTo>
                <a:lnTo>
                  <a:pt x="641" y="1015"/>
                </a:lnTo>
                <a:lnTo>
                  <a:pt x="645" y="1013"/>
                </a:lnTo>
                <a:lnTo>
                  <a:pt x="645" y="1013"/>
                </a:lnTo>
                <a:lnTo>
                  <a:pt x="655" y="1010"/>
                </a:lnTo>
                <a:lnTo>
                  <a:pt x="663" y="1004"/>
                </a:lnTo>
                <a:lnTo>
                  <a:pt x="663" y="1004"/>
                </a:lnTo>
                <a:lnTo>
                  <a:pt x="664" y="1004"/>
                </a:lnTo>
                <a:lnTo>
                  <a:pt x="664" y="1004"/>
                </a:lnTo>
                <a:lnTo>
                  <a:pt x="668" y="1001"/>
                </a:lnTo>
                <a:lnTo>
                  <a:pt x="668" y="1001"/>
                </a:lnTo>
                <a:lnTo>
                  <a:pt x="672" y="1004"/>
                </a:lnTo>
                <a:lnTo>
                  <a:pt x="672" y="1004"/>
                </a:lnTo>
                <a:lnTo>
                  <a:pt x="672" y="1004"/>
                </a:lnTo>
                <a:lnTo>
                  <a:pt x="672" y="1004"/>
                </a:lnTo>
                <a:lnTo>
                  <a:pt x="682" y="1010"/>
                </a:lnTo>
                <a:lnTo>
                  <a:pt x="691" y="1014"/>
                </a:lnTo>
                <a:lnTo>
                  <a:pt x="691" y="1014"/>
                </a:lnTo>
                <a:lnTo>
                  <a:pt x="694" y="1015"/>
                </a:lnTo>
                <a:lnTo>
                  <a:pt x="694" y="1015"/>
                </a:lnTo>
                <a:lnTo>
                  <a:pt x="705" y="1017"/>
                </a:lnTo>
                <a:lnTo>
                  <a:pt x="716" y="1018"/>
                </a:lnTo>
                <a:lnTo>
                  <a:pt x="716" y="1018"/>
                </a:lnTo>
                <a:lnTo>
                  <a:pt x="717" y="1017"/>
                </a:lnTo>
                <a:lnTo>
                  <a:pt x="717" y="1017"/>
                </a:lnTo>
                <a:lnTo>
                  <a:pt x="725" y="1017"/>
                </a:lnTo>
                <a:lnTo>
                  <a:pt x="732" y="1016"/>
                </a:lnTo>
                <a:lnTo>
                  <a:pt x="740" y="1014"/>
                </a:lnTo>
                <a:lnTo>
                  <a:pt x="746" y="1012"/>
                </a:lnTo>
                <a:lnTo>
                  <a:pt x="963" y="918"/>
                </a:lnTo>
                <a:lnTo>
                  <a:pt x="963" y="918"/>
                </a:lnTo>
                <a:lnTo>
                  <a:pt x="975" y="914"/>
                </a:lnTo>
                <a:lnTo>
                  <a:pt x="984" y="908"/>
                </a:lnTo>
                <a:lnTo>
                  <a:pt x="994" y="900"/>
                </a:lnTo>
                <a:lnTo>
                  <a:pt x="1001" y="891"/>
                </a:lnTo>
                <a:lnTo>
                  <a:pt x="1008" y="881"/>
                </a:lnTo>
                <a:lnTo>
                  <a:pt x="1013" y="870"/>
                </a:lnTo>
                <a:lnTo>
                  <a:pt x="1016" y="857"/>
                </a:lnTo>
                <a:lnTo>
                  <a:pt x="1017" y="845"/>
                </a:lnTo>
                <a:lnTo>
                  <a:pt x="1017" y="79"/>
                </a:lnTo>
                <a:lnTo>
                  <a:pt x="1017" y="79"/>
                </a:lnTo>
                <a:lnTo>
                  <a:pt x="1017" y="72"/>
                </a:lnTo>
                <a:lnTo>
                  <a:pt x="1016" y="64"/>
                </a:lnTo>
                <a:lnTo>
                  <a:pt x="1014" y="57"/>
                </a:lnTo>
                <a:lnTo>
                  <a:pt x="1012" y="49"/>
                </a:lnTo>
                <a:lnTo>
                  <a:pt x="1012" y="49"/>
                </a:lnTo>
                <a:close/>
                <a:moveTo>
                  <a:pt x="305" y="858"/>
                </a:moveTo>
                <a:lnTo>
                  <a:pt x="86" y="953"/>
                </a:lnTo>
                <a:lnTo>
                  <a:pt x="86" y="953"/>
                </a:lnTo>
                <a:lnTo>
                  <a:pt x="83" y="954"/>
                </a:lnTo>
                <a:lnTo>
                  <a:pt x="80" y="954"/>
                </a:lnTo>
                <a:lnTo>
                  <a:pt x="73" y="953"/>
                </a:lnTo>
                <a:lnTo>
                  <a:pt x="68" y="950"/>
                </a:lnTo>
                <a:lnTo>
                  <a:pt x="67" y="947"/>
                </a:lnTo>
                <a:lnTo>
                  <a:pt x="65" y="944"/>
                </a:lnTo>
                <a:lnTo>
                  <a:pt x="65" y="944"/>
                </a:lnTo>
                <a:lnTo>
                  <a:pt x="64" y="938"/>
                </a:lnTo>
                <a:lnTo>
                  <a:pt x="64" y="174"/>
                </a:lnTo>
                <a:lnTo>
                  <a:pt x="64" y="174"/>
                </a:lnTo>
                <a:lnTo>
                  <a:pt x="65" y="170"/>
                </a:lnTo>
                <a:lnTo>
                  <a:pt x="67" y="165"/>
                </a:lnTo>
                <a:lnTo>
                  <a:pt x="71" y="162"/>
                </a:lnTo>
                <a:lnTo>
                  <a:pt x="78" y="159"/>
                </a:lnTo>
                <a:lnTo>
                  <a:pt x="296" y="64"/>
                </a:lnTo>
                <a:lnTo>
                  <a:pt x="296" y="64"/>
                </a:lnTo>
                <a:lnTo>
                  <a:pt x="300" y="64"/>
                </a:lnTo>
                <a:lnTo>
                  <a:pt x="302" y="63"/>
                </a:lnTo>
                <a:lnTo>
                  <a:pt x="308" y="64"/>
                </a:lnTo>
                <a:lnTo>
                  <a:pt x="314" y="69"/>
                </a:lnTo>
                <a:lnTo>
                  <a:pt x="316" y="71"/>
                </a:lnTo>
                <a:lnTo>
                  <a:pt x="317" y="73"/>
                </a:lnTo>
                <a:lnTo>
                  <a:pt x="317" y="73"/>
                </a:lnTo>
                <a:lnTo>
                  <a:pt x="318" y="79"/>
                </a:lnTo>
                <a:lnTo>
                  <a:pt x="318" y="843"/>
                </a:lnTo>
                <a:lnTo>
                  <a:pt x="318" y="843"/>
                </a:lnTo>
                <a:lnTo>
                  <a:pt x="317" y="849"/>
                </a:lnTo>
                <a:lnTo>
                  <a:pt x="315" y="853"/>
                </a:lnTo>
                <a:lnTo>
                  <a:pt x="310" y="856"/>
                </a:lnTo>
                <a:lnTo>
                  <a:pt x="305" y="858"/>
                </a:lnTo>
                <a:lnTo>
                  <a:pt x="305" y="858"/>
                </a:lnTo>
                <a:close/>
                <a:moveTo>
                  <a:pt x="637" y="938"/>
                </a:moveTo>
                <a:lnTo>
                  <a:pt x="637" y="938"/>
                </a:lnTo>
                <a:lnTo>
                  <a:pt x="634" y="944"/>
                </a:lnTo>
                <a:lnTo>
                  <a:pt x="634" y="944"/>
                </a:lnTo>
                <a:lnTo>
                  <a:pt x="633" y="947"/>
                </a:lnTo>
                <a:lnTo>
                  <a:pt x="631" y="950"/>
                </a:lnTo>
                <a:lnTo>
                  <a:pt x="626" y="953"/>
                </a:lnTo>
                <a:lnTo>
                  <a:pt x="626" y="953"/>
                </a:lnTo>
                <a:lnTo>
                  <a:pt x="620" y="954"/>
                </a:lnTo>
                <a:lnTo>
                  <a:pt x="620" y="954"/>
                </a:lnTo>
                <a:lnTo>
                  <a:pt x="615" y="953"/>
                </a:lnTo>
                <a:lnTo>
                  <a:pt x="393" y="858"/>
                </a:lnTo>
                <a:lnTo>
                  <a:pt x="393" y="858"/>
                </a:lnTo>
                <a:lnTo>
                  <a:pt x="389" y="856"/>
                </a:lnTo>
                <a:lnTo>
                  <a:pt x="384" y="853"/>
                </a:lnTo>
                <a:lnTo>
                  <a:pt x="382" y="849"/>
                </a:lnTo>
                <a:lnTo>
                  <a:pt x="381" y="845"/>
                </a:lnTo>
                <a:lnTo>
                  <a:pt x="381" y="79"/>
                </a:lnTo>
                <a:lnTo>
                  <a:pt x="381" y="79"/>
                </a:lnTo>
                <a:lnTo>
                  <a:pt x="383" y="73"/>
                </a:lnTo>
                <a:lnTo>
                  <a:pt x="383" y="73"/>
                </a:lnTo>
                <a:lnTo>
                  <a:pt x="384" y="71"/>
                </a:lnTo>
                <a:lnTo>
                  <a:pt x="387" y="68"/>
                </a:lnTo>
                <a:lnTo>
                  <a:pt x="390" y="65"/>
                </a:lnTo>
                <a:lnTo>
                  <a:pt x="392" y="64"/>
                </a:lnTo>
                <a:lnTo>
                  <a:pt x="392" y="64"/>
                </a:lnTo>
                <a:lnTo>
                  <a:pt x="397" y="63"/>
                </a:lnTo>
                <a:lnTo>
                  <a:pt x="397" y="63"/>
                </a:lnTo>
                <a:lnTo>
                  <a:pt x="404" y="64"/>
                </a:lnTo>
                <a:lnTo>
                  <a:pt x="625" y="160"/>
                </a:lnTo>
                <a:lnTo>
                  <a:pt x="625" y="160"/>
                </a:lnTo>
                <a:lnTo>
                  <a:pt x="630" y="162"/>
                </a:lnTo>
                <a:lnTo>
                  <a:pt x="633" y="165"/>
                </a:lnTo>
                <a:lnTo>
                  <a:pt x="635" y="170"/>
                </a:lnTo>
                <a:lnTo>
                  <a:pt x="637" y="173"/>
                </a:lnTo>
                <a:lnTo>
                  <a:pt x="637" y="938"/>
                </a:lnTo>
                <a:close/>
                <a:moveTo>
                  <a:pt x="940" y="858"/>
                </a:moveTo>
                <a:lnTo>
                  <a:pt x="721" y="953"/>
                </a:lnTo>
                <a:lnTo>
                  <a:pt x="721" y="953"/>
                </a:lnTo>
                <a:lnTo>
                  <a:pt x="719" y="954"/>
                </a:lnTo>
                <a:lnTo>
                  <a:pt x="716" y="954"/>
                </a:lnTo>
                <a:lnTo>
                  <a:pt x="709" y="953"/>
                </a:lnTo>
                <a:lnTo>
                  <a:pt x="704" y="950"/>
                </a:lnTo>
                <a:lnTo>
                  <a:pt x="702" y="947"/>
                </a:lnTo>
                <a:lnTo>
                  <a:pt x="701" y="944"/>
                </a:lnTo>
                <a:lnTo>
                  <a:pt x="701" y="944"/>
                </a:lnTo>
                <a:lnTo>
                  <a:pt x="700" y="938"/>
                </a:lnTo>
                <a:lnTo>
                  <a:pt x="700" y="174"/>
                </a:lnTo>
                <a:lnTo>
                  <a:pt x="700" y="174"/>
                </a:lnTo>
                <a:lnTo>
                  <a:pt x="701" y="170"/>
                </a:lnTo>
                <a:lnTo>
                  <a:pt x="703" y="165"/>
                </a:lnTo>
                <a:lnTo>
                  <a:pt x="707" y="162"/>
                </a:lnTo>
                <a:lnTo>
                  <a:pt x="713" y="159"/>
                </a:lnTo>
                <a:lnTo>
                  <a:pt x="933" y="64"/>
                </a:lnTo>
                <a:lnTo>
                  <a:pt x="933" y="64"/>
                </a:lnTo>
                <a:lnTo>
                  <a:pt x="935" y="64"/>
                </a:lnTo>
                <a:lnTo>
                  <a:pt x="938" y="63"/>
                </a:lnTo>
                <a:lnTo>
                  <a:pt x="944" y="64"/>
                </a:lnTo>
                <a:lnTo>
                  <a:pt x="950" y="69"/>
                </a:lnTo>
                <a:lnTo>
                  <a:pt x="951" y="71"/>
                </a:lnTo>
                <a:lnTo>
                  <a:pt x="953" y="73"/>
                </a:lnTo>
                <a:lnTo>
                  <a:pt x="953" y="73"/>
                </a:lnTo>
                <a:lnTo>
                  <a:pt x="954" y="79"/>
                </a:lnTo>
                <a:lnTo>
                  <a:pt x="954" y="843"/>
                </a:lnTo>
                <a:lnTo>
                  <a:pt x="954" y="843"/>
                </a:lnTo>
                <a:lnTo>
                  <a:pt x="953" y="849"/>
                </a:lnTo>
                <a:lnTo>
                  <a:pt x="951" y="853"/>
                </a:lnTo>
                <a:lnTo>
                  <a:pt x="947" y="856"/>
                </a:lnTo>
                <a:lnTo>
                  <a:pt x="940" y="858"/>
                </a:lnTo>
                <a:lnTo>
                  <a:pt x="940" y="85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Helvetica Neue"/>
              <a:ea typeface="Helvetica Neue"/>
              <a:cs typeface="Helvetica Neue"/>
              <a:sym typeface="Helvetica Neue"/>
            </a:endParaRPr>
          </a:p>
        </p:txBody>
      </p:sp>
      <p:sp>
        <p:nvSpPr>
          <p:cNvPr id="379" name="Google Shape;379;p13"/>
          <p:cNvSpPr/>
          <p:nvPr/>
        </p:nvSpPr>
        <p:spPr>
          <a:xfrm>
            <a:off x="9291340" y="1979620"/>
            <a:ext cx="828000" cy="828000"/>
          </a:xfrm>
          <a:prstGeom prst="ellipse">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80" name="Google Shape;380;p13"/>
          <p:cNvSpPr/>
          <p:nvPr/>
        </p:nvSpPr>
        <p:spPr>
          <a:xfrm>
            <a:off x="9544209" y="2231695"/>
            <a:ext cx="322263" cy="323851"/>
          </a:xfrm>
          <a:custGeom>
            <a:rect b="b" l="l" r="r" t="t"/>
            <a:pathLst>
              <a:path extrusionOk="0" h="1018" w="1018">
                <a:moveTo>
                  <a:pt x="986" y="477"/>
                </a:moveTo>
                <a:lnTo>
                  <a:pt x="953" y="477"/>
                </a:lnTo>
                <a:lnTo>
                  <a:pt x="953" y="477"/>
                </a:lnTo>
                <a:lnTo>
                  <a:pt x="951" y="456"/>
                </a:lnTo>
                <a:lnTo>
                  <a:pt x="947" y="437"/>
                </a:lnTo>
                <a:lnTo>
                  <a:pt x="944" y="416"/>
                </a:lnTo>
                <a:lnTo>
                  <a:pt x="939" y="397"/>
                </a:lnTo>
                <a:lnTo>
                  <a:pt x="934" y="378"/>
                </a:lnTo>
                <a:lnTo>
                  <a:pt x="927" y="358"/>
                </a:lnTo>
                <a:lnTo>
                  <a:pt x="921" y="340"/>
                </a:lnTo>
                <a:lnTo>
                  <a:pt x="912" y="322"/>
                </a:lnTo>
                <a:lnTo>
                  <a:pt x="903" y="305"/>
                </a:lnTo>
                <a:lnTo>
                  <a:pt x="895" y="288"/>
                </a:lnTo>
                <a:lnTo>
                  <a:pt x="884" y="270"/>
                </a:lnTo>
                <a:lnTo>
                  <a:pt x="873" y="254"/>
                </a:lnTo>
                <a:lnTo>
                  <a:pt x="862" y="238"/>
                </a:lnTo>
                <a:lnTo>
                  <a:pt x="850" y="223"/>
                </a:lnTo>
                <a:lnTo>
                  <a:pt x="837" y="208"/>
                </a:lnTo>
                <a:lnTo>
                  <a:pt x="823" y="194"/>
                </a:lnTo>
                <a:lnTo>
                  <a:pt x="809" y="181"/>
                </a:lnTo>
                <a:lnTo>
                  <a:pt x="795" y="168"/>
                </a:lnTo>
                <a:lnTo>
                  <a:pt x="779" y="156"/>
                </a:lnTo>
                <a:lnTo>
                  <a:pt x="764" y="145"/>
                </a:lnTo>
                <a:lnTo>
                  <a:pt x="748" y="133"/>
                </a:lnTo>
                <a:lnTo>
                  <a:pt x="731" y="123"/>
                </a:lnTo>
                <a:lnTo>
                  <a:pt x="714" y="114"/>
                </a:lnTo>
                <a:lnTo>
                  <a:pt x="695" y="105"/>
                </a:lnTo>
                <a:lnTo>
                  <a:pt x="678" y="98"/>
                </a:lnTo>
                <a:lnTo>
                  <a:pt x="659" y="90"/>
                </a:lnTo>
                <a:lnTo>
                  <a:pt x="641" y="84"/>
                </a:lnTo>
                <a:lnTo>
                  <a:pt x="621" y="78"/>
                </a:lnTo>
                <a:lnTo>
                  <a:pt x="601" y="74"/>
                </a:lnTo>
                <a:lnTo>
                  <a:pt x="582" y="70"/>
                </a:lnTo>
                <a:lnTo>
                  <a:pt x="561" y="68"/>
                </a:lnTo>
                <a:lnTo>
                  <a:pt x="541" y="65"/>
                </a:lnTo>
                <a:lnTo>
                  <a:pt x="541" y="32"/>
                </a:lnTo>
                <a:lnTo>
                  <a:pt x="541" y="32"/>
                </a:lnTo>
                <a:lnTo>
                  <a:pt x="540" y="26"/>
                </a:lnTo>
                <a:lnTo>
                  <a:pt x="539" y="19"/>
                </a:lnTo>
                <a:lnTo>
                  <a:pt x="535" y="14"/>
                </a:lnTo>
                <a:lnTo>
                  <a:pt x="531" y="10"/>
                </a:lnTo>
                <a:lnTo>
                  <a:pt x="527" y="5"/>
                </a:lnTo>
                <a:lnTo>
                  <a:pt x="522" y="2"/>
                </a:lnTo>
                <a:lnTo>
                  <a:pt x="515" y="1"/>
                </a:lnTo>
                <a:lnTo>
                  <a:pt x="509" y="0"/>
                </a:lnTo>
                <a:lnTo>
                  <a:pt x="509" y="0"/>
                </a:lnTo>
                <a:lnTo>
                  <a:pt x="502" y="1"/>
                </a:lnTo>
                <a:lnTo>
                  <a:pt x="497" y="2"/>
                </a:lnTo>
                <a:lnTo>
                  <a:pt x="491" y="5"/>
                </a:lnTo>
                <a:lnTo>
                  <a:pt x="486" y="10"/>
                </a:lnTo>
                <a:lnTo>
                  <a:pt x="483" y="14"/>
                </a:lnTo>
                <a:lnTo>
                  <a:pt x="480" y="19"/>
                </a:lnTo>
                <a:lnTo>
                  <a:pt x="478" y="26"/>
                </a:lnTo>
                <a:lnTo>
                  <a:pt x="478" y="32"/>
                </a:lnTo>
                <a:lnTo>
                  <a:pt x="478" y="65"/>
                </a:lnTo>
                <a:lnTo>
                  <a:pt x="478" y="65"/>
                </a:lnTo>
                <a:lnTo>
                  <a:pt x="457" y="68"/>
                </a:lnTo>
                <a:lnTo>
                  <a:pt x="437" y="70"/>
                </a:lnTo>
                <a:lnTo>
                  <a:pt x="416" y="74"/>
                </a:lnTo>
                <a:lnTo>
                  <a:pt x="397" y="78"/>
                </a:lnTo>
                <a:lnTo>
                  <a:pt x="378" y="84"/>
                </a:lnTo>
                <a:lnTo>
                  <a:pt x="358" y="90"/>
                </a:lnTo>
                <a:lnTo>
                  <a:pt x="340" y="98"/>
                </a:lnTo>
                <a:lnTo>
                  <a:pt x="322" y="105"/>
                </a:lnTo>
                <a:lnTo>
                  <a:pt x="305" y="114"/>
                </a:lnTo>
                <a:lnTo>
                  <a:pt x="288" y="123"/>
                </a:lnTo>
                <a:lnTo>
                  <a:pt x="270" y="133"/>
                </a:lnTo>
                <a:lnTo>
                  <a:pt x="254" y="145"/>
                </a:lnTo>
                <a:lnTo>
                  <a:pt x="238" y="156"/>
                </a:lnTo>
                <a:lnTo>
                  <a:pt x="223" y="168"/>
                </a:lnTo>
                <a:lnTo>
                  <a:pt x="208" y="181"/>
                </a:lnTo>
                <a:lnTo>
                  <a:pt x="194" y="194"/>
                </a:lnTo>
                <a:lnTo>
                  <a:pt x="181" y="208"/>
                </a:lnTo>
                <a:lnTo>
                  <a:pt x="169" y="223"/>
                </a:lnTo>
                <a:lnTo>
                  <a:pt x="156" y="238"/>
                </a:lnTo>
                <a:lnTo>
                  <a:pt x="145" y="254"/>
                </a:lnTo>
                <a:lnTo>
                  <a:pt x="133" y="270"/>
                </a:lnTo>
                <a:lnTo>
                  <a:pt x="123" y="288"/>
                </a:lnTo>
                <a:lnTo>
                  <a:pt x="114" y="305"/>
                </a:lnTo>
                <a:lnTo>
                  <a:pt x="105" y="322"/>
                </a:lnTo>
                <a:lnTo>
                  <a:pt x="98" y="340"/>
                </a:lnTo>
                <a:lnTo>
                  <a:pt x="90" y="358"/>
                </a:lnTo>
                <a:lnTo>
                  <a:pt x="84" y="378"/>
                </a:lnTo>
                <a:lnTo>
                  <a:pt x="78" y="397"/>
                </a:lnTo>
                <a:lnTo>
                  <a:pt x="74" y="416"/>
                </a:lnTo>
                <a:lnTo>
                  <a:pt x="70" y="437"/>
                </a:lnTo>
                <a:lnTo>
                  <a:pt x="68" y="456"/>
                </a:lnTo>
                <a:lnTo>
                  <a:pt x="66" y="477"/>
                </a:lnTo>
                <a:lnTo>
                  <a:pt x="32" y="477"/>
                </a:lnTo>
                <a:lnTo>
                  <a:pt x="32" y="477"/>
                </a:lnTo>
                <a:lnTo>
                  <a:pt x="26" y="477"/>
                </a:lnTo>
                <a:lnTo>
                  <a:pt x="19" y="480"/>
                </a:lnTo>
                <a:lnTo>
                  <a:pt x="14" y="483"/>
                </a:lnTo>
                <a:lnTo>
                  <a:pt x="10" y="486"/>
                </a:lnTo>
                <a:lnTo>
                  <a:pt x="5" y="491"/>
                </a:lnTo>
                <a:lnTo>
                  <a:pt x="2" y="497"/>
                </a:lnTo>
                <a:lnTo>
                  <a:pt x="1" y="502"/>
                </a:lnTo>
                <a:lnTo>
                  <a:pt x="0" y="509"/>
                </a:lnTo>
                <a:lnTo>
                  <a:pt x="0" y="509"/>
                </a:lnTo>
                <a:lnTo>
                  <a:pt x="1" y="515"/>
                </a:lnTo>
                <a:lnTo>
                  <a:pt x="2" y="521"/>
                </a:lnTo>
                <a:lnTo>
                  <a:pt x="5" y="527"/>
                </a:lnTo>
                <a:lnTo>
                  <a:pt x="10" y="531"/>
                </a:lnTo>
                <a:lnTo>
                  <a:pt x="14" y="535"/>
                </a:lnTo>
                <a:lnTo>
                  <a:pt x="19" y="539"/>
                </a:lnTo>
                <a:lnTo>
                  <a:pt x="26" y="540"/>
                </a:lnTo>
                <a:lnTo>
                  <a:pt x="32" y="541"/>
                </a:lnTo>
                <a:lnTo>
                  <a:pt x="66" y="541"/>
                </a:lnTo>
                <a:lnTo>
                  <a:pt x="66" y="541"/>
                </a:lnTo>
                <a:lnTo>
                  <a:pt x="68" y="561"/>
                </a:lnTo>
                <a:lnTo>
                  <a:pt x="70" y="582"/>
                </a:lnTo>
                <a:lnTo>
                  <a:pt x="74" y="601"/>
                </a:lnTo>
                <a:lnTo>
                  <a:pt x="78" y="621"/>
                </a:lnTo>
                <a:lnTo>
                  <a:pt x="84" y="641"/>
                </a:lnTo>
                <a:lnTo>
                  <a:pt x="90" y="659"/>
                </a:lnTo>
                <a:lnTo>
                  <a:pt x="98" y="678"/>
                </a:lnTo>
                <a:lnTo>
                  <a:pt x="105" y="695"/>
                </a:lnTo>
                <a:lnTo>
                  <a:pt x="114" y="713"/>
                </a:lnTo>
                <a:lnTo>
                  <a:pt x="123" y="731"/>
                </a:lnTo>
                <a:lnTo>
                  <a:pt x="133" y="748"/>
                </a:lnTo>
                <a:lnTo>
                  <a:pt x="145" y="764"/>
                </a:lnTo>
                <a:lnTo>
                  <a:pt x="156" y="779"/>
                </a:lnTo>
                <a:lnTo>
                  <a:pt x="169" y="795"/>
                </a:lnTo>
                <a:lnTo>
                  <a:pt x="181" y="809"/>
                </a:lnTo>
                <a:lnTo>
                  <a:pt x="194" y="823"/>
                </a:lnTo>
                <a:lnTo>
                  <a:pt x="208" y="837"/>
                </a:lnTo>
                <a:lnTo>
                  <a:pt x="223" y="850"/>
                </a:lnTo>
                <a:lnTo>
                  <a:pt x="238" y="862"/>
                </a:lnTo>
                <a:lnTo>
                  <a:pt x="254" y="873"/>
                </a:lnTo>
                <a:lnTo>
                  <a:pt x="270" y="884"/>
                </a:lnTo>
                <a:lnTo>
                  <a:pt x="288" y="895"/>
                </a:lnTo>
                <a:lnTo>
                  <a:pt x="305" y="903"/>
                </a:lnTo>
                <a:lnTo>
                  <a:pt x="322" y="912"/>
                </a:lnTo>
                <a:lnTo>
                  <a:pt x="340" y="921"/>
                </a:lnTo>
                <a:lnTo>
                  <a:pt x="358" y="927"/>
                </a:lnTo>
                <a:lnTo>
                  <a:pt x="378" y="933"/>
                </a:lnTo>
                <a:lnTo>
                  <a:pt x="397" y="939"/>
                </a:lnTo>
                <a:lnTo>
                  <a:pt x="416" y="944"/>
                </a:lnTo>
                <a:lnTo>
                  <a:pt x="437" y="947"/>
                </a:lnTo>
                <a:lnTo>
                  <a:pt x="457" y="951"/>
                </a:lnTo>
                <a:lnTo>
                  <a:pt x="478" y="953"/>
                </a:lnTo>
                <a:lnTo>
                  <a:pt x="478" y="986"/>
                </a:lnTo>
                <a:lnTo>
                  <a:pt x="478" y="986"/>
                </a:lnTo>
                <a:lnTo>
                  <a:pt x="478" y="992"/>
                </a:lnTo>
                <a:lnTo>
                  <a:pt x="480" y="998"/>
                </a:lnTo>
                <a:lnTo>
                  <a:pt x="483" y="1003"/>
                </a:lnTo>
                <a:lnTo>
                  <a:pt x="486" y="1009"/>
                </a:lnTo>
                <a:lnTo>
                  <a:pt x="491" y="1012"/>
                </a:lnTo>
                <a:lnTo>
                  <a:pt x="497" y="1015"/>
                </a:lnTo>
                <a:lnTo>
                  <a:pt x="502" y="1017"/>
                </a:lnTo>
                <a:lnTo>
                  <a:pt x="509" y="1018"/>
                </a:lnTo>
                <a:lnTo>
                  <a:pt x="509" y="1018"/>
                </a:lnTo>
                <a:lnTo>
                  <a:pt x="515" y="1017"/>
                </a:lnTo>
                <a:lnTo>
                  <a:pt x="522" y="1015"/>
                </a:lnTo>
                <a:lnTo>
                  <a:pt x="527" y="1012"/>
                </a:lnTo>
                <a:lnTo>
                  <a:pt x="531" y="1009"/>
                </a:lnTo>
                <a:lnTo>
                  <a:pt x="535" y="1003"/>
                </a:lnTo>
                <a:lnTo>
                  <a:pt x="539" y="998"/>
                </a:lnTo>
                <a:lnTo>
                  <a:pt x="540" y="992"/>
                </a:lnTo>
                <a:lnTo>
                  <a:pt x="541" y="986"/>
                </a:lnTo>
                <a:lnTo>
                  <a:pt x="541" y="953"/>
                </a:lnTo>
                <a:lnTo>
                  <a:pt x="541" y="953"/>
                </a:lnTo>
                <a:lnTo>
                  <a:pt x="561" y="951"/>
                </a:lnTo>
                <a:lnTo>
                  <a:pt x="582" y="947"/>
                </a:lnTo>
                <a:lnTo>
                  <a:pt x="601" y="944"/>
                </a:lnTo>
                <a:lnTo>
                  <a:pt x="621" y="939"/>
                </a:lnTo>
                <a:lnTo>
                  <a:pt x="641" y="933"/>
                </a:lnTo>
                <a:lnTo>
                  <a:pt x="659" y="927"/>
                </a:lnTo>
                <a:lnTo>
                  <a:pt x="678" y="921"/>
                </a:lnTo>
                <a:lnTo>
                  <a:pt x="695" y="912"/>
                </a:lnTo>
                <a:lnTo>
                  <a:pt x="714" y="903"/>
                </a:lnTo>
                <a:lnTo>
                  <a:pt x="731" y="895"/>
                </a:lnTo>
                <a:lnTo>
                  <a:pt x="748" y="884"/>
                </a:lnTo>
                <a:lnTo>
                  <a:pt x="764" y="873"/>
                </a:lnTo>
                <a:lnTo>
                  <a:pt x="779" y="862"/>
                </a:lnTo>
                <a:lnTo>
                  <a:pt x="795" y="850"/>
                </a:lnTo>
                <a:lnTo>
                  <a:pt x="809" y="837"/>
                </a:lnTo>
                <a:lnTo>
                  <a:pt x="823" y="823"/>
                </a:lnTo>
                <a:lnTo>
                  <a:pt x="837" y="809"/>
                </a:lnTo>
                <a:lnTo>
                  <a:pt x="850" y="795"/>
                </a:lnTo>
                <a:lnTo>
                  <a:pt x="862" y="779"/>
                </a:lnTo>
                <a:lnTo>
                  <a:pt x="873" y="764"/>
                </a:lnTo>
                <a:lnTo>
                  <a:pt x="884" y="748"/>
                </a:lnTo>
                <a:lnTo>
                  <a:pt x="895" y="731"/>
                </a:lnTo>
                <a:lnTo>
                  <a:pt x="903" y="713"/>
                </a:lnTo>
                <a:lnTo>
                  <a:pt x="912" y="695"/>
                </a:lnTo>
                <a:lnTo>
                  <a:pt x="921" y="678"/>
                </a:lnTo>
                <a:lnTo>
                  <a:pt x="927" y="659"/>
                </a:lnTo>
                <a:lnTo>
                  <a:pt x="934" y="641"/>
                </a:lnTo>
                <a:lnTo>
                  <a:pt x="939" y="621"/>
                </a:lnTo>
                <a:lnTo>
                  <a:pt x="944" y="601"/>
                </a:lnTo>
                <a:lnTo>
                  <a:pt x="947" y="582"/>
                </a:lnTo>
                <a:lnTo>
                  <a:pt x="951" y="561"/>
                </a:lnTo>
                <a:lnTo>
                  <a:pt x="953" y="541"/>
                </a:lnTo>
                <a:lnTo>
                  <a:pt x="986" y="541"/>
                </a:lnTo>
                <a:lnTo>
                  <a:pt x="986" y="541"/>
                </a:lnTo>
                <a:lnTo>
                  <a:pt x="993" y="540"/>
                </a:lnTo>
                <a:lnTo>
                  <a:pt x="998" y="539"/>
                </a:lnTo>
                <a:lnTo>
                  <a:pt x="1003" y="535"/>
                </a:lnTo>
                <a:lnTo>
                  <a:pt x="1009" y="531"/>
                </a:lnTo>
                <a:lnTo>
                  <a:pt x="1012" y="527"/>
                </a:lnTo>
                <a:lnTo>
                  <a:pt x="1015" y="521"/>
                </a:lnTo>
                <a:lnTo>
                  <a:pt x="1017" y="515"/>
                </a:lnTo>
                <a:lnTo>
                  <a:pt x="1018" y="509"/>
                </a:lnTo>
                <a:lnTo>
                  <a:pt x="1018" y="509"/>
                </a:lnTo>
                <a:lnTo>
                  <a:pt x="1017" y="502"/>
                </a:lnTo>
                <a:lnTo>
                  <a:pt x="1015" y="497"/>
                </a:lnTo>
                <a:lnTo>
                  <a:pt x="1012" y="491"/>
                </a:lnTo>
                <a:lnTo>
                  <a:pt x="1009" y="486"/>
                </a:lnTo>
                <a:lnTo>
                  <a:pt x="1003" y="483"/>
                </a:lnTo>
                <a:lnTo>
                  <a:pt x="998" y="480"/>
                </a:lnTo>
                <a:lnTo>
                  <a:pt x="993" y="477"/>
                </a:lnTo>
                <a:lnTo>
                  <a:pt x="986" y="477"/>
                </a:lnTo>
                <a:lnTo>
                  <a:pt x="986" y="477"/>
                </a:lnTo>
                <a:close/>
                <a:moveTo>
                  <a:pt x="827" y="541"/>
                </a:moveTo>
                <a:lnTo>
                  <a:pt x="888" y="541"/>
                </a:lnTo>
                <a:lnTo>
                  <a:pt x="888" y="541"/>
                </a:lnTo>
                <a:lnTo>
                  <a:pt x="887" y="558"/>
                </a:lnTo>
                <a:lnTo>
                  <a:pt x="884" y="575"/>
                </a:lnTo>
                <a:lnTo>
                  <a:pt x="881" y="591"/>
                </a:lnTo>
                <a:lnTo>
                  <a:pt x="877" y="608"/>
                </a:lnTo>
                <a:lnTo>
                  <a:pt x="872" y="624"/>
                </a:lnTo>
                <a:lnTo>
                  <a:pt x="867" y="641"/>
                </a:lnTo>
                <a:lnTo>
                  <a:pt x="861" y="656"/>
                </a:lnTo>
                <a:lnTo>
                  <a:pt x="854" y="671"/>
                </a:lnTo>
                <a:lnTo>
                  <a:pt x="847" y="686"/>
                </a:lnTo>
                <a:lnTo>
                  <a:pt x="839" y="701"/>
                </a:lnTo>
                <a:lnTo>
                  <a:pt x="831" y="715"/>
                </a:lnTo>
                <a:lnTo>
                  <a:pt x="821" y="729"/>
                </a:lnTo>
                <a:lnTo>
                  <a:pt x="811" y="741"/>
                </a:lnTo>
                <a:lnTo>
                  <a:pt x="800" y="754"/>
                </a:lnTo>
                <a:lnTo>
                  <a:pt x="790" y="766"/>
                </a:lnTo>
                <a:lnTo>
                  <a:pt x="778" y="778"/>
                </a:lnTo>
                <a:lnTo>
                  <a:pt x="766" y="790"/>
                </a:lnTo>
                <a:lnTo>
                  <a:pt x="754" y="800"/>
                </a:lnTo>
                <a:lnTo>
                  <a:pt x="741" y="811"/>
                </a:lnTo>
                <a:lnTo>
                  <a:pt x="729" y="821"/>
                </a:lnTo>
                <a:lnTo>
                  <a:pt x="715" y="830"/>
                </a:lnTo>
                <a:lnTo>
                  <a:pt x="701" y="839"/>
                </a:lnTo>
                <a:lnTo>
                  <a:pt x="686" y="847"/>
                </a:lnTo>
                <a:lnTo>
                  <a:pt x="671" y="854"/>
                </a:lnTo>
                <a:lnTo>
                  <a:pt x="656" y="860"/>
                </a:lnTo>
                <a:lnTo>
                  <a:pt x="641" y="867"/>
                </a:lnTo>
                <a:lnTo>
                  <a:pt x="625" y="872"/>
                </a:lnTo>
                <a:lnTo>
                  <a:pt x="608" y="877"/>
                </a:lnTo>
                <a:lnTo>
                  <a:pt x="591" y="881"/>
                </a:lnTo>
                <a:lnTo>
                  <a:pt x="575" y="884"/>
                </a:lnTo>
                <a:lnTo>
                  <a:pt x="558" y="887"/>
                </a:lnTo>
                <a:lnTo>
                  <a:pt x="541" y="888"/>
                </a:lnTo>
                <a:lnTo>
                  <a:pt x="541" y="827"/>
                </a:lnTo>
                <a:lnTo>
                  <a:pt x="541" y="827"/>
                </a:lnTo>
                <a:lnTo>
                  <a:pt x="540" y="821"/>
                </a:lnTo>
                <a:lnTo>
                  <a:pt x="539" y="814"/>
                </a:lnTo>
                <a:lnTo>
                  <a:pt x="535" y="809"/>
                </a:lnTo>
                <a:lnTo>
                  <a:pt x="531" y="805"/>
                </a:lnTo>
                <a:lnTo>
                  <a:pt x="527" y="800"/>
                </a:lnTo>
                <a:lnTo>
                  <a:pt x="522" y="797"/>
                </a:lnTo>
                <a:lnTo>
                  <a:pt x="515" y="796"/>
                </a:lnTo>
                <a:lnTo>
                  <a:pt x="509" y="795"/>
                </a:lnTo>
                <a:lnTo>
                  <a:pt x="509" y="795"/>
                </a:lnTo>
                <a:lnTo>
                  <a:pt x="502" y="796"/>
                </a:lnTo>
                <a:lnTo>
                  <a:pt x="497" y="797"/>
                </a:lnTo>
                <a:lnTo>
                  <a:pt x="491" y="800"/>
                </a:lnTo>
                <a:lnTo>
                  <a:pt x="486" y="805"/>
                </a:lnTo>
                <a:lnTo>
                  <a:pt x="483" y="809"/>
                </a:lnTo>
                <a:lnTo>
                  <a:pt x="480" y="814"/>
                </a:lnTo>
                <a:lnTo>
                  <a:pt x="478" y="821"/>
                </a:lnTo>
                <a:lnTo>
                  <a:pt x="478" y="827"/>
                </a:lnTo>
                <a:lnTo>
                  <a:pt x="478" y="888"/>
                </a:lnTo>
                <a:lnTo>
                  <a:pt x="478" y="888"/>
                </a:lnTo>
                <a:lnTo>
                  <a:pt x="460" y="887"/>
                </a:lnTo>
                <a:lnTo>
                  <a:pt x="443" y="884"/>
                </a:lnTo>
                <a:lnTo>
                  <a:pt x="426" y="881"/>
                </a:lnTo>
                <a:lnTo>
                  <a:pt x="410" y="877"/>
                </a:lnTo>
                <a:lnTo>
                  <a:pt x="394" y="872"/>
                </a:lnTo>
                <a:lnTo>
                  <a:pt x="378" y="867"/>
                </a:lnTo>
                <a:lnTo>
                  <a:pt x="362" y="860"/>
                </a:lnTo>
                <a:lnTo>
                  <a:pt x="347" y="854"/>
                </a:lnTo>
                <a:lnTo>
                  <a:pt x="332" y="847"/>
                </a:lnTo>
                <a:lnTo>
                  <a:pt x="318" y="839"/>
                </a:lnTo>
                <a:lnTo>
                  <a:pt x="304" y="830"/>
                </a:lnTo>
                <a:lnTo>
                  <a:pt x="290" y="821"/>
                </a:lnTo>
                <a:lnTo>
                  <a:pt x="277" y="811"/>
                </a:lnTo>
                <a:lnTo>
                  <a:pt x="264" y="800"/>
                </a:lnTo>
                <a:lnTo>
                  <a:pt x="251" y="790"/>
                </a:lnTo>
                <a:lnTo>
                  <a:pt x="239" y="778"/>
                </a:lnTo>
                <a:lnTo>
                  <a:pt x="228" y="766"/>
                </a:lnTo>
                <a:lnTo>
                  <a:pt x="217" y="754"/>
                </a:lnTo>
                <a:lnTo>
                  <a:pt x="207" y="741"/>
                </a:lnTo>
                <a:lnTo>
                  <a:pt x="197" y="729"/>
                </a:lnTo>
                <a:lnTo>
                  <a:pt x="188" y="715"/>
                </a:lnTo>
                <a:lnTo>
                  <a:pt x="179" y="701"/>
                </a:lnTo>
                <a:lnTo>
                  <a:pt x="171" y="686"/>
                </a:lnTo>
                <a:lnTo>
                  <a:pt x="164" y="671"/>
                </a:lnTo>
                <a:lnTo>
                  <a:pt x="157" y="656"/>
                </a:lnTo>
                <a:lnTo>
                  <a:pt x="151" y="641"/>
                </a:lnTo>
                <a:lnTo>
                  <a:pt x="145" y="624"/>
                </a:lnTo>
                <a:lnTo>
                  <a:pt x="141" y="608"/>
                </a:lnTo>
                <a:lnTo>
                  <a:pt x="136" y="591"/>
                </a:lnTo>
                <a:lnTo>
                  <a:pt x="133" y="575"/>
                </a:lnTo>
                <a:lnTo>
                  <a:pt x="131" y="558"/>
                </a:lnTo>
                <a:lnTo>
                  <a:pt x="129" y="541"/>
                </a:lnTo>
                <a:lnTo>
                  <a:pt x="191" y="541"/>
                </a:lnTo>
                <a:lnTo>
                  <a:pt x="191" y="541"/>
                </a:lnTo>
                <a:lnTo>
                  <a:pt x="197" y="540"/>
                </a:lnTo>
                <a:lnTo>
                  <a:pt x="203" y="539"/>
                </a:lnTo>
                <a:lnTo>
                  <a:pt x="208" y="535"/>
                </a:lnTo>
                <a:lnTo>
                  <a:pt x="214" y="531"/>
                </a:lnTo>
                <a:lnTo>
                  <a:pt x="217" y="527"/>
                </a:lnTo>
                <a:lnTo>
                  <a:pt x="220" y="521"/>
                </a:lnTo>
                <a:lnTo>
                  <a:pt x="222" y="515"/>
                </a:lnTo>
                <a:lnTo>
                  <a:pt x="222" y="509"/>
                </a:lnTo>
                <a:lnTo>
                  <a:pt x="222" y="509"/>
                </a:lnTo>
                <a:lnTo>
                  <a:pt x="222" y="502"/>
                </a:lnTo>
                <a:lnTo>
                  <a:pt x="220" y="497"/>
                </a:lnTo>
                <a:lnTo>
                  <a:pt x="217" y="491"/>
                </a:lnTo>
                <a:lnTo>
                  <a:pt x="214" y="486"/>
                </a:lnTo>
                <a:lnTo>
                  <a:pt x="208" y="483"/>
                </a:lnTo>
                <a:lnTo>
                  <a:pt x="203" y="480"/>
                </a:lnTo>
                <a:lnTo>
                  <a:pt x="197" y="477"/>
                </a:lnTo>
                <a:lnTo>
                  <a:pt x="191" y="477"/>
                </a:lnTo>
                <a:lnTo>
                  <a:pt x="129" y="477"/>
                </a:lnTo>
                <a:lnTo>
                  <a:pt x="129" y="477"/>
                </a:lnTo>
                <a:lnTo>
                  <a:pt x="131" y="460"/>
                </a:lnTo>
                <a:lnTo>
                  <a:pt x="133" y="443"/>
                </a:lnTo>
                <a:lnTo>
                  <a:pt x="136" y="426"/>
                </a:lnTo>
                <a:lnTo>
                  <a:pt x="141" y="410"/>
                </a:lnTo>
                <a:lnTo>
                  <a:pt x="145" y="394"/>
                </a:lnTo>
                <a:lnTo>
                  <a:pt x="151" y="378"/>
                </a:lnTo>
                <a:lnTo>
                  <a:pt x="157" y="362"/>
                </a:lnTo>
                <a:lnTo>
                  <a:pt x="164" y="347"/>
                </a:lnTo>
                <a:lnTo>
                  <a:pt x="171" y="332"/>
                </a:lnTo>
                <a:lnTo>
                  <a:pt x="179" y="318"/>
                </a:lnTo>
                <a:lnTo>
                  <a:pt x="188" y="304"/>
                </a:lnTo>
                <a:lnTo>
                  <a:pt x="197" y="290"/>
                </a:lnTo>
                <a:lnTo>
                  <a:pt x="207" y="277"/>
                </a:lnTo>
                <a:lnTo>
                  <a:pt x="217" y="264"/>
                </a:lnTo>
                <a:lnTo>
                  <a:pt x="228" y="251"/>
                </a:lnTo>
                <a:lnTo>
                  <a:pt x="239" y="239"/>
                </a:lnTo>
                <a:lnTo>
                  <a:pt x="251" y="227"/>
                </a:lnTo>
                <a:lnTo>
                  <a:pt x="264" y="217"/>
                </a:lnTo>
                <a:lnTo>
                  <a:pt x="277" y="207"/>
                </a:lnTo>
                <a:lnTo>
                  <a:pt x="290" y="197"/>
                </a:lnTo>
                <a:lnTo>
                  <a:pt x="304" y="188"/>
                </a:lnTo>
                <a:lnTo>
                  <a:pt x="318" y="179"/>
                </a:lnTo>
                <a:lnTo>
                  <a:pt x="332" y="171"/>
                </a:lnTo>
                <a:lnTo>
                  <a:pt x="347" y="164"/>
                </a:lnTo>
                <a:lnTo>
                  <a:pt x="362" y="157"/>
                </a:lnTo>
                <a:lnTo>
                  <a:pt x="378" y="151"/>
                </a:lnTo>
                <a:lnTo>
                  <a:pt x="394" y="145"/>
                </a:lnTo>
                <a:lnTo>
                  <a:pt x="410" y="141"/>
                </a:lnTo>
                <a:lnTo>
                  <a:pt x="426" y="136"/>
                </a:lnTo>
                <a:lnTo>
                  <a:pt x="443" y="133"/>
                </a:lnTo>
                <a:lnTo>
                  <a:pt x="460" y="131"/>
                </a:lnTo>
                <a:lnTo>
                  <a:pt x="478" y="129"/>
                </a:lnTo>
                <a:lnTo>
                  <a:pt x="478" y="191"/>
                </a:lnTo>
                <a:lnTo>
                  <a:pt x="478" y="191"/>
                </a:lnTo>
                <a:lnTo>
                  <a:pt x="478" y="197"/>
                </a:lnTo>
                <a:lnTo>
                  <a:pt x="480" y="203"/>
                </a:lnTo>
                <a:lnTo>
                  <a:pt x="483" y="208"/>
                </a:lnTo>
                <a:lnTo>
                  <a:pt x="486" y="214"/>
                </a:lnTo>
                <a:lnTo>
                  <a:pt x="491" y="217"/>
                </a:lnTo>
                <a:lnTo>
                  <a:pt x="497" y="220"/>
                </a:lnTo>
                <a:lnTo>
                  <a:pt x="502" y="222"/>
                </a:lnTo>
                <a:lnTo>
                  <a:pt x="509" y="222"/>
                </a:lnTo>
                <a:lnTo>
                  <a:pt x="509" y="222"/>
                </a:lnTo>
                <a:lnTo>
                  <a:pt x="515" y="222"/>
                </a:lnTo>
                <a:lnTo>
                  <a:pt x="522" y="220"/>
                </a:lnTo>
                <a:lnTo>
                  <a:pt x="527" y="217"/>
                </a:lnTo>
                <a:lnTo>
                  <a:pt x="531" y="214"/>
                </a:lnTo>
                <a:lnTo>
                  <a:pt x="535" y="208"/>
                </a:lnTo>
                <a:lnTo>
                  <a:pt x="539" y="203"/>
                </a:lnTo>
                <a:lnTo>
                  <a:pt x="540" y="197"/>
                </a:lnTo>
                <a:lnTo>
                  <a:pt x="541" y="191"/>
                </a:lnTo>
                <a:lnTo>
                  <a:pt x="541" y="129"/>
                </a:lnTo>
                <a:lnTo>
                  <a:pt x="541" y="129"/>
                </a:lnTo>
                <a:lnTo>
                  <a:pt x="558" y="131"/>
                </a:lnTo>
                <a:lnTo>
                  <a:pt x="575" y="133"/>
                </a:lnTo>
                <a:lnTo>
                  <a:pt x="591" y="136"/>
                </a:lnTo>
                <a:lnTo>
                  <a:pt x="608" y="141"/>
                </a:lnTo>
                <a:lnTo>
                  <a:pt x="625" y="145"/>
                </a:lnTo>
                <a:lnTo>
                  <a:pt x="641" y="151"/>
                </a:lnTo>
                <a:lnTo>
                  <a:pt x="656" y="157"/>
                </a:lnTo>
                <a:lnTo>
                  <a:pt x="671" y="164"/>
                </a:lnTo>
                <a:lnTo>
                  <a:pt x="686" y="171"/>
                </a:lnTo>
                <a:lnTo>
                  <a:pt x="701" y="179"/>
                </a:lnTo>
                <a:lnTo>
                  <a:pt x="715" y="188"/>
                </a:lnTo>
                <a:lnTo>
                  <a:pt x="729" y="197"/>
                </a:lnTo>
                <a:lnTo>
                  <a:pt x="741" y="207"/>
                </a:lnTo>
                <a:lnTo>
                  <a:pt x="754" y="217"/>
                </a:lnTo>
                <a:lnTo>
                  <a:pt x="766" y="227"/>
                </a:lnTo>
                <a:lnTo>
                  <a:pt x="778" y="239"/>
                </a:lnTo>
                <a:lnTo>
                  <a:pt x="790" y="251"/>
                </a:lnTo>
                <a:lnTo>
                  <a:pt x="800" y="264"/>
                </a:lnTo>
                <a:lnTo>
                  <a:pt x="811" y="277"/>
                </a:lnTo>
                <a:lnTo>
                  <a:pt x="821" y="290"/>
                </a:lnTo>
                <a:lnTo>
                  <a:pt x="831" y="304"/>
                </a:lnTo>
                <a:lnTo>
                  <a:pt x="839" y="318"/>
                </a:lnTo>
                <a:lnTo>
                  <a:pt x="847" y="332"/>
                </a:lnTo>
                <a:lnTo>
                  <a:pt x="854" y="347"/>
                </a:lnTo>
                <a:lnTo>
                  <a:pt x="861" y="362"/>
                </a:lnTo>
                <a:lnTo>
                  <a:pt x="867" y="378"/>
                </a:lnTo>
                <a:lnTo>
                  <a:pt x="872" y="394"/>
                </a:lnTo>
                <a:lnTo>
                  <a:pt x="877" y="410"/>
                </a:lnTo>
                <a:lnTo>
                  <a:pt x="881" y="426"/>
                </a:lnTo>
                <a:lnTo>
                  <a:pt x="884" y="443"/>
                </a:lnTo>
                <a:lnTo>
                  <a:pt x="887" y="460"/>
                </a:lnTo>
                <a:lnTo>
                  <a:pt x="888" y="477"/>
                </a:lnTo>
                <a:lnTo>
                  <a:pt x="827" y="477"/>
                </a:lnTo>
                <a:lnTo>
                  <a:pt x="827" y="477"/>
                </a:lnTo>
                <a:lnTo>
                  <a:pt x="821" y="477"/>
                </a:lnTo>
                <a:lnTo>
                  <a:pt x="814" y="480"/>
                </a:lnTo>
                <a:lnTo>
                  <a:pt x="809" y="483"/>
                </a:lnTo>
                <a:lnTo>
                  <a:pt x="805" y="486"/>
                </a:lnTo>
                <a:lnTo>
                  <a:pt x="800" y="491"/>
                </a:lnTo>
                <a:lnTo>
                  <a:pt x="797" y="497"/>
                </a:lnTo>
                <a:lnTo>
                  <a:pt x="796" y="502"/>
                </a:lnTo>
                <a:lnTo>
                  <a:pt x="795" y="509"/>
                </a:lnTo>
                <a:lnTo>
                  <a:pt x="795" y="509"/>
                </a:lnTo>
                <a:lnTo>
                  <a:pt x="796" y="515"/>
                </a:lnTo>
                <a:lnTo>
                  <a:pt x="797" y="521"/>
                </a:lnTo>
                <a:lnTo>
                  <a:pt x="800" y="527"/>
                </a:lnTo>
                <a:lnTo>
                  <a:pt x="805" y="531"/>
                </a:lnTo>
                <a:lnTo>
                  <a:pt x="809" y="535"/>
                </a:lnTo>
                <a:lnTo>
                  <a:pt x="814" y="539"/>
                </a:lnTo>
                <a:lnTo>
                  <a:pt x="821" y="540"/>
                </a:lnTo>
                <a:lnTo>
                  <a:pt x="827" y="541"/>
                </a:lnTo>
                <a:lnTo>
                  <a:pt x="827" y="541"/>
                </a:lnTo>
                <a:close/>
                <a:moveTo>
                  <a:pt x="604" y="509"/>
                </a:moveTo>
                <a:lnTo>
                  <a:pt x="604" y="509"/>
                </a:lnTo>
                <a:lnTo>
                  <a:pt x="604" y="499"/>
                </a:lnTo>
                <a:lnTo>
                  <a:pt x="602" y="489"/>
                </a:lnTo>
                <a:lnTo>
                  <a:pt x="600" y="481"/>
                </a:lnTo>
                <a:lnTo>
                  <a:pt x="597" y="472"/>
                </a:lnTo>
                <a:lnTo>
                  <a:pt x="592" y="463"/>
                </a:lnTo>
                <a:lnTo>
                  <a:pt x="588" y="456"/>
                </a:lnTo>
                <a:lnTo>
                  <a:pt x="583" y="448"/>
                </a:lnTo>
                <a:lnTo>
                  <a:pt x="576" y="441"/>
                </a:lnTo>
                <a:lnTo>
                  <a:pt x="570" y="436"/>
                </a:lnTo>
                <a:lnTo>
                  <a:pt x="562" y="430"/>
                </a:lnTo>
                <a:lnTo>
                  <a:pt x="555" y="425"/>
                </a:lnTo>
                <a:lnTo>
                  <a:pt x="546" y="421"/>
                </a:lnTo>
                <a:lnTo>
                  <a:pt x="538" y="417"/>
                </a:lnTo>
                <a:lnTo>
                  <a:pt x="528" y="415"/>
                </a:lnTo>
                <a:lnTo>
                  <a:pt x="518" y="414"/>
                </a:lnTo>
                <a:lnTo>
                  <a:pt x="509" y="413"/>
                </a:lnTo>
                <a:lnTo>
                  <a:pt x="509" y="413"/>
                </a:lnTo>
                <a:lnTo>
                  <a:pt x="499" y="414"/>
                </a:lnTo>
                <a:lnTo>
                  <a:pt x="489" y="415"/>
                </a:lnTo>
                <a:lnTo>
                  <a:pt x="481" y="417"/>
                </a:lnTo>
                <a:lnTo>
                  <a:pt x="472" y="421"/>
                </a:lnTo>
                <a:lnTo>
                  <a:pt x="464" y="425"/>
                </a:lnTo>
                <a:lnTo>
                  <a:pt x="456" y="430"/>
                </a:lnTo>
                <a:lnTo>
                  <a:pt x="449" y="436"/>
                </a:lnTo>
                <a:lnTo>
                  <a:pt x="441" y="441"/>
                </a:lnTo>
                <a:lnTo>
                  <a:pt x="436" y="448"/>
                </a:lnTo>
                <a:lnTo>
                  <a:pt x="430" y="456"/>
                </a:lnTo>
                <a:lnTo>
                  <a:pt x="425" y="463"/>
                </a:lnTo>
                <a:lnTo>
                  <a:pt x="421" y="472"/>
                </a:lnTo>
                <a:lnTo>
                  <a:pt x="417" y="481"/>
                </a:lnTo>
                <a:lnTo>
                  <a:pt x="415" y="489"/>
                </a:lnTo>
                <a:lnTo>
                  <a:pt x="414" y="499"/>
                </a:lnTo>
                <a:lnTo>
                  <a:pt x="413" y="509"/>
                </a:lnTo>
                <a:lnTo>
                  <a:pt x="413" y="509"/>
                </a:lnTo>
                <a:lnTo>
                  <a:pt x="414" y="518"/>
                </a:lnTo>
                <a:lnTo>
                  <a:pt x="415" y="528"/>
                </a:lnTo>
                <a:lnTo>
                  <a:pt x="417" y="538"/>
                </a:lnTo>
                <a:lnTo>
                  <a:pt x="421" y="546"/>
                </a:lnTo>
                <a:lnTo>
                  <a:pt x="425" y="555"/>
                </a:lnTo>
                <a:lnTo>
                  <a:pt x="430" y="562"/>
                </a:lnTo>
                <a:lnTo>
                  <a:pt x="436" y="570"/>
                </a:lnTo>
                <a:lnTo>
                  <a:pt x="441" y="576"/>
                </a:lnTo>
                <a:lnTo>
                  <a:pt x="449" y="583"/>
                </a:lnTo>
                <a:lnTo>
                  <a:pt x="456" y="588"/>
                </a:lnTo>
                <a:lnTo>
                  <a:pt x="464" y="592"/>
                </a:lnTo>
                <a:lnTo>
                  <a:pt x="472" y="597"/>
                </a:lnTo>
                <a:lnTo>
                  <a:pt x="481" y="600"/>
                </a:lnTo>
                <a:lnTo>
                  <a:pt x="489" y="602"/>
                </a:lnTo>
                <a:lnTo>
                  <a:pt x="499" y="604"/>
                </a:lnTo>
                <a:lnTo>
                  <a:pt x="509" y="604"/>
                </a:lnTo>
                <a:lnTo>
                  <a:pt x="509" y="604"/>
                </a:lnTo>
                <a:lnTo>
                  <a:pt x="518" y="604"/>
                </a:lnTo>
                <a:lnTo>
                  <a:pt x="528" y="602"/>
                </a:lnTo>
                <a:lnTo>
                  <a:pt x="538" y="600"/>
                </a:lnTo>
                <a:lnTo>
                  <a:pt x="546" y="597"/>
                </a:lnTo>
                <a:lnTo>
                  <a:pt x="555" y="592"/>
                </a:lnTo>
                <a:lnTo>
                  <a:pt x="562" y="588"/>
                </a:lnTo>
                <a:lnTo>
                  <a:pt x="570" y="583"/>
                </a:lnTo>
                <a:lnTo>
                  <a:pt x="576" y="576"/>
                </a:lnTo>
                <a:lnTo>
                  <a:pt x="583" y="570"/>
                </a:lnTo>
                <a:lnTo>
                  <a:pt x="588" y="562"/>
                </a:lnTo>
                <a:lnTo>
                  <a:pt x="592" y="555"/>
                </a:lnTo>
                <a:lnTo>
                  <a:pt x="597" y="546"/>
                </a:lnTo>
                <a:lnTo>
                  <a:pt x="600" y="538"/>
                </a:lnTo>
                <a:lnTo>
                  <a:pt x="602" y="528"/>
                </a:lnTo>
                <a:lnTo>
                  <a:pt x="604" y="518"/>
                </a:lnTo>
                <a:lnTo>
                  <a:pt x="604" y="509"/>
                </a:lnTo>
                <a:lnTo>
                  <a:pt x="604" y="509"/>
                </a:lnTo>
                <a:close/>
                <a:moveTo>
                  <a:pt x="478" y="509"/>
                </a:moveTo>
                <a:lnTo>
                  <a:pt x="478" y="509"/>
                </a:lnTo>
                <a:lnTo>
                  <a:pt x="478" y="502"/>
                </a:lnTo>
                <a:lnTo>
                  <a:pt x="480" y="497"/>
                </a:lnTo>
                <a:lnTo>
                  <a:pt x="483" y="491"/>
                </a:lnTo>
                <a:lnTo>
                  <a:pt x="486" y="486"/>
                </a:lnTo>
                <a:lnTo>
                  <a:pt x="491" y="483"/>
                </a:lnTo>
                <a:lnTo>
                  <a:pt x="497" y="480"/>
                </a:lnTo>
                <a:lnTo>
                  <a:pt x="502" y="477"/>
                </a:lnTo>
                <a:lnTo>
                  <a:pt x="509" y="477"/>
                </a:lnTo>
                <a:lnTo>
                  <a:pt x="509" y="477"/>
                </a:lnTo>
                <a:lnTo>
                  <a:pt x="515" y="477"/>
                </a:lnTo>
                <a:lnTo>
                  <a:pt x="522" y="480"/>
                </a:lnTo>
                <a:lnTo>
                  <a:pt x="527" y="483"/>
                </a:lnTo>
                <a:lnTo>
                  <a:pt x="531" y="486"/>
                </a:lnTo>
                <a:lnTo>
                  <a:pt x="535" y="491"/>
                </a:lnTo>
                <a:lnTo>
                  <a:pt x="539" y="497"/>
                </a:lnTo>
                <a:lnTo>
                  <a:pt x="540" y="502"/>
                </a:lnTo>
                <a:lnTo>
                  <a:pt x="541" y="509"/>
                </a:lnTo>
                <a:lnTo>
                  <a:pt x="541" y="509"/>
                </a:lnTo>
                <a:lnTo>
                  <a:pt x="540" y="515"/>
                </a:lnTo>
                <a:lnTo>
                  <a:pt x="539" y="521"/>
                </a:lnTo>
                <a:lnTo>
                  <a:pt x="535" y="527"/>
                </a:lnTo>
                <a:lnTo>
                  <a:pt x="531" y="531"/>
                </a:lnTo>
                <a:lnTo>
                  <a:pt x="527" y="535"/>
                </a:lnTo>
                <a:lnTo>
                  <a:pt x="522" y="539"/>
                </a:lnTo>
                <a:lnTo>
                  <a:pt x="515" y="540"/>
                </a:lnTo>
                <a:lnTo>
                  <a:pt x="509" y="541"/>
                </a:lnTo>
                <a:lnTo>
                  <a:pt x="509" y="541"/>
                </a:lnTo>
                <a:lnTo>
                  <a:pt x="502" y="540"/>
                </a:lnTo>
                <a:lnTo>
                  <a:pt x="497" y="539"/>
                </a:lnTo>
                <a:lnTo>
                  <a:pt x="491" y="535"/>
                </a:lnTo>
                <a:lnTo>
                  <a:pt x="486" y="531"/>
                </a:lnTo>
                <a:lnTo>
                  <a:pt x="483" y="527"/>
                </a:lnTo>
                <a:lnTo>
                  <a:pt x="480" y="521"/>
                </a:lnTo>
                <a:lnTo>
                  <a:pt x="478" y="515"/>
                </a:lnTo>
                <a:lnTo>
                  <a:pt x="478" y="509"/>
                </a:lnTo>
                <a:lnTo>
                  <a:pt x="478" y="509"/>
                </a:lnTo>
                <a:close/>
                <a:moveTo>
                  <a:pt x="541" y="318"/>
                </a:moveTo>
                <a:lnTo>
                  <a:pt x="541" y="318"/>
                </a:lnTo>
                <a:lnTo>
                  <a:pt x="540" y="311"/>
                </a:lnTo>
                <a:lnTo>
                  <a:pt x="539" y="306"/>
                </a:lnTo>
                <a:lnTo>
                  <a:pt x="535" y="300"/>
                </a:lnTo>
                <a:lnTo>
                  <a:pt x="531" y="295"/>
                </a:lnTo>
                <a:lnTo>
                  <a:pt x="527" y="292"/>
                </a:lnTo>
                <a:lnTo>
                  <a:pt x="522" y="289"/>
                </a:lnTo>
                <a:lnTo>
                  <a:pt x="515" y="286"/>
                </a:lnTo>
                <a:lnTo>
                  <a:pt x="509" y="286"/>
                </a:lnTo>
                <a:lnTo>
                  <a:pt x="509" y="286"/>
                </a:lnTo>
                <a:lnTo>
                  <a:pt x="486" y="288"/>
                </a:lnTo>
                <a:lnTo>
                  <a:pt x="465" y="291"/>
                </a:lnTo>
                <a:lnTo>
                  <a:pt x="443" y="296"/>
                </a:lnTo>
                <a:lnTo>
                  <a:pt x="423" y="304"/>
                </a:lnTo>
                <a:lnTo>
                  <a:pt x="402" y="313"/>
                </a:lnTo>
                <a:lnTo>
                  <a:pt x="384" y="324"/>
                </a:lnTo>
                <a:lnTo>
                  <a:pt x="367" y="337"/>
                </a:lnTo>
                <a:lnTo>
                  <a:pt x="352" y="352"/>
                </a:lnTo>
                <a:lnTo>
                  <a:pt x="337" y="367"/>
                </a:lnTo>
                <a:lnTo>
                  <a:pt x="324" y="384"/>
                </a:lnTo>
                <a:lnTo>
                  <a:pt x="313" y="402"/>
                </a:lnTo>
                <a:lnTo>
                  <a:pt x="304" y="423"/>
                </a:lnTo>
                <a:lnTo>
                  <a:pt x="296" y="443"/>
                </a:lnTo>
                <a:lnTo>
                  <a:pt x="291" y="463"/>
                </a:lnTo>
                <a:lnTo>
                  <a:pt x="288" y="486"/>
                </a:lnTo>
                <a:lnTo>
                  <a:pt x="287" y="509"/>
                </a:lnTo>
                <a:lnTo>
                  <a:pt x="287" y="509"/>
                </a:lnTo>
                <a:lnTo>
                  <a:pt x="287" y="515"/>
                </a:lnTo>
                <a:lnTo>
                  <a:pt x="289" y="521"/>
                </a:lnTo>
                <a:lnTo>
                  <a:pt x="292" y="527"/>
                </a:lnTo>
                <a:lnTo>
                  <a:pt x="295" y="531"/>
                </a:lnTo>
                <a:lnTo>
                  <a:pt x="300" y="535"/>
                </a:lnTo>
                <a:lnTo>
                  <a:pt x="306" y="539"/>
                </a:lnTo>
                <a:lnTo>
                  <a:pt x="311" y="540"/>
                </a:lnTo>
                <a:lnTo>
                  <a:pt x="318" y="541"/>
                </a:lnTo>
                <a:lnTo>
                  <a:pt x="318" y="541"/>
                </a:lnTo>
                <a:lnTo>
                  <a:pt x="324" y="540"/>
                </a:lnTo>
                <a:lnTo>
                  <a:pt x="331" y="539"/>
                </a:lnTo>
                <a:lnTo>
                  <a:pt x="336" y="535"/>
                </a:lnTo>
                <a:lnTo>
                  <a:pt x="340" y="531"/>
                </a:lnTo>
                <a:lnTo>
                  <a:pt x="344" y="527"/>
                </a:lnTo>
                <a:lnTo>
                  <a:pt x="348" y="521"/>
                </a:lnTo>
                <a:lnTo>
                  <a:pt x="349" y="515"/>
                </a:lnTo>
                <a:lnTo>
                  <a:pt x="350" y="509"/>
                </a:lnTo>
                <a:lnTo>
                  <a:pt x="350" y="509"/>
                </a:lnTo>
                <a:lnTo>
                  <a:pt x="351" y="492"/>
                </a:lnTo>
                <a:lnTo>
                  <a:pt x="353" y="476"/>
                </a:lnTo>
                <a:lnTo>
                  <a:pt x="357" y="461"/>
                </a:lnTo>
                <a:lnTo>
                  <a:pt x="363" y="447"/>
                </a:lnTo>
                <a:lnTo>
                  <a:pt x="369" y="433"/>
                </a:lnTo>
                <a:lnTo>
                  <a:pt x="377" y="420"/>
                </a:lnTo>
                <a:lnTo>
                  <a:pt x="386" y="408"/>
                </a:lnTo>
                <a:lnTo>
                  <a:pt x="397" y="396"/>
                </a:lnTo>
                <a:lnTo>
                  <a:pt x="408" y="386"/>
                </a:lnTo>
                <a:lnTo>
                  <a:pt x="420" y="377"/>
                </a:lnTo>
                <a:lnTo>
                  <a:pt x="434" y="369"/>
                </a:lnTo>
                <a:lnTo>
                  <a:pt x="447" y="363"/>
                </a:lnTo>
                <a:lnTo>
                  <a:pt x="461" y="357"/>
                </a:lnTo>
                <a:lnTo>
                  <a:pt x="476" y="353"/>
                </a:lnTo>
                <a:lnTo>
                  <a:pt x="493" y="351"/>
                </a:lnTo>
                <a:lnTo>
                  <a:pt x="509" y="350"/>
                </a:lnTo>
                <a:lnTo>
                  <a:pt x="509" y="350"/>
                </a:lnTo>
                <a:lnTo>
                  <a:pt x="515" y="349"/>
                </a:lnTo>
                <a:lnTo>
                  <a:pt x="522" y="348"/>
                </a:lnTo>
                <a:lnTo>
                  <a:pt x="527" y="344"/>
                </a:lnTo>
                <a:lnTo>
                  <a:pt x="531" y="340"/>
                </a:lnTo>
                <a:lnTo>
                  <a:pt x="535" y="336"/>
                </a:lnTo>
                <a:lnTo>
                  <a:pt x="539" y="330"/>
                </a:lnTo>
                <a:lnTo>
                  <a:pt x="540" y="324"/>
                </a:lnTo>
                <a:lnTo>
                  <a:pt x="541" y="318"/>
                </a:lnTo>
                <a:lnTo>
                  <a:pt x="541" y="318"/>
                </a:lnTo>
                <a:close/>
                <a:moveTo>
                  <a:pt x="700" y="477"/>
                </a:moveTo>
                <a:lnTo>
                  <a:pt x="700" y="477"/>
                </a:lnTo>
                <a:lnTo>
                  <a:pt x="693" y="477"/>
                </a:lnTo>
                <a:lnTo>
                  <a:pt x="688" y="480"/>
                </a:lnTo>
                <a:lnTo>
                  <a:pt x="682" y="483"/>
                </a:lnTo>
                <a:lnTo>
                  <a:pt x="677" y="486"/>
                </a:lnTo>
                <a:lnTo>
                  <a:pt x="674" y="491"/>
                </a:lnTo>
                <a:lnTo>
                  <a:pt x="671" y="497"/>
                </a:lnTo>
                <a:lnTo>
                  <a:pt x="669" y="502"/>
                </a:lnTo>
                <a:lnTo>
                  <a:pt x="667" y="509"/>
                </a:lnTo>
                <a:lnTo>
                  <a:pt x="667" y="509"/>
                </a:lnTo>
                <a:lnTo>
                  <a:pt x="667" y="525"/>
                </a:lnTo>
                <a:lnTo>
                  <a:pt x="664" y="541"/>
                </a:lnTo>
                <a:lnTo>
                  <a:pt x="661" y="556"/>
                </a:lnTo>
                <a:lnTo>
                  <a:pt x="656" y="571"/>
                </a:lnTo>
                <a:lnTo>
                  <a:pt x="649" y="585"/>
                </a:lnTo>
                <a:lnTo>
                  <a:pt x="641" y="598"/>
                </a:lnTo>
                <a:lnTo>
                  <a:pt x="632" y="609"/>
                </a:lnTo>
                <a:lnTo>
                  <a:pt x="621" y="621"/>
                </a:lnTo>
                <a:lnTo>
                  <a:pt x="609" y="632"/>
                </a:lnTo>
                <a:lnTo>
                  <a:pt x="598" y="641"/>
                </a:lnTo>
                <a:lnTo>
                  <a:pt x="585" y="649"/>
                </a:lnTo>
                <a:lnTo>
                  <a:pt x="571" y="656"/>
                </a:lnTo>
                <a:lnTo>
                  <a:pt x="556" y="661"/>
                </a:lnTo>
                <a:lnTo>
                  <a:pt x="541" y="664"/>
                </a:lnTo>
                <a:lnTo>
                  <a:pt x="525" y="667"/>
                </a:lnTo>
                <a:lnTo>
                  <a:pt x="509" y="667"/>
                </a:lnTo>
                <a:lnTo>
                  <a:pt x="509" y="667"/>
                </a:lnTo>
                <a:lnTo>
                  <a:pt x="502" y="668"/>
                </a:lnTo>
                <a:lnTo>
                  <a:pt x="497" y="671"/>
                </a:lnTo>
                <a:lnTo>
                  <a:pt x="491" y="674"/>
                </a:lnTo>
                <a:lnTo>
                  <a:pt x="486" y="677"/>
                </a:lnTo>
                <a:lnTo>
                  <a:pt x="483" y="682"/>
                </a:lnTo>
                <a:lnTo>
                  <a:pt x="480" y="688"/>
                </a:lnTo>
                <a:lnTo>
                  <a:pt x="478" y="693"/>
                </a:lnTo>
                <a:lnTo>
                  <a:pt x="478" y="700"/>
                </a:lnTo>
                <a:lnTo>
                  <a:pt x="478" y="700"/>
                </a:lnTo>
                <a:lnTo>
                  <a:pt x="478" y="706"/>
                </a:lnTo>
                <a:lnTo>
                  <a:pt x="480" y="712"/>
                </a:lnTo>
                <a:lnTo>
                  <a:pt x="483" y="718"/>
                </a:lnTo>
                <a:lnTo>
                  <a:pt x="486" y="722"/>
                </a:lnTo>
                <a:lnTo>
                  <a:pt x="491" y="726"/>
                </a:lnTo>
                <a:lnTo>
                  <a:pt x="497" y="729"/>
                </a:lnTo>
                <a:lnTo>
                  <a:pt x="502" y="731"/>
                </a:lnTo>
                <a:lnTo>
                  <a:pt x="509" y="732"/>
                </a:lnTo>
                <a:lnTo>
                  <a:pt x="509" y="732"/>
                </a:lnTo>
                <a:lnTo>
                  <a:pt x="531" y="731"/>
                </a:lnTo>
                <a:lnTo>
                  <a:pt x="554" y="727"/>
                </a:lnTo>
                <a:lnTo>
                  <a:pt x="575" y="721"/>
                </a:lnTo>
                <a:lnTo>
                  <a:pt x="596" y="713"/>
                </a:lnTo>
                <a:lnTo>
                  <a:pt x="615" y="705"/>
                </a:lnTo>
                <a:lnTo>
                  <a:pt x="633" y="693"/>
                </a:lnTo>
                <a:lnTo>
                  <a:pt x="650" y="680"/>
                </a:lnTo>
                <a:lnTo>
                  <a:pt x="666" y="666"/>
                </a:lnTo>
                <a:lnTo>
                  <a:pt x="680" y="650"/>
                </a:lnTo>
                <a:lnTo>
                  <a:pt x="693" y="633"/>
                </a:lnTo>
                <a:lnTo>
                  <a:pt x="705" y="615"/>
                </a:lnTo>
                <a:lnTo>
                  <a:pt x="714" y="595"/>
                </a:lnTo>
                <a:lnTo>
                  <a:pt x="721" y="575"/>
                </a:lnTo>
                <a:lnTo>
                  <a:pt x="728" y="554"/>
                </a:lnTo>
                <a:lnTo>
                  <a:pt x="731" y="531"/>
                </a:lnTo>
                <a:lnTo>
                  <a:pt x="732" y="509"/>
                </a:lnTo>
                <a:lnTo>
                  <a:pt x="732" y="509"/>
                </a:lnTo>
                <a:lnTo>
                  <a:pt x="731" y="502"/>
                </a:lnTo>
                <a:lnTo>
                  <a:pt x="729" y="497"/>
                </a:lnTo>
                <a:lnTo>
                  <a:pt x="726" y="491"/>
                </a:lnTo>
                <a:lnTo>
                  <a:pt x="722" y="486"/>
                </a:lnTo>
                <a:lnTo>
                  <a:pt x="718" y="483"/>
                </a:lnTo>
                <a:lnTo>
                  <a:pt x="712" y="480"/>
                </a:lnTo>
                <a:lnTo>
                  <a:pt x="706" y="477"/>
                </a:lnTo>
                <a:lnTo>
                  <a:pt x="700" y="477"/>
                </a:lnTo>
                <a:lnTo>
                  <a:pt x="700" y="47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Helvetica Neue"/>
              <a:ea typeface="Helvetica Neue"/>
              <a:cs typeface="Helvetica Neue"/>
              <a:sym typeface="Helvetica Neue"/>
            </a:endParaRPr>
          </a:p>
        </p:txBody>
      </p:sp>
      <p:sp>
        <p:nvSpPr>
          <p:cNvPr id="381" name="Google Shape;381;p13"/>
          <p:cNvSpPr/>
          <p:nvPr/>
        </p:nvSpPr>
        <p:spPr>
          <a:xfrm>
            <a:off x="5682000" y="4134498"/>
            <a:ext cx="828000" cy="828000"/>
          </a:xfrm>
          <a:prstGeom prst="ellipse">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82" name="Google Shape;382;p13"/>
          <p:cNvSpPr/>
          <p:nvPr/>
        </p:nvSpPr>
        <p:spPr>
          <a:xfrm>
            <a:off x="5934075" y="4411973"/>
            <a:ext cx="323851" cy="273050"/>
          </a:xfrm>
          <a:custGeom>
            <a:rect b="b" l="l" r="r" t="t"/>
            <a:pathLst>
              <a:path extrusionOk="0" h="858" w="1017">
                <a:moveTo>
                  <a:pt x="445" y="380"/>
                </a:moveTo>
                <a:lnTo>
                  <a:pt x="445" y="380"/>
                </a:lnTo>
                <a:lnTo>
                  <a:pt x="436" y="380"/>
                </a:lnTo>
                <a:lnTo>
                  <a:pt x="426" y="379"/>
                </a:lnTo>
                <a:lnTo>
                  <a:pt x="416" y="376"/>
                </a:lnTo>
                <a:lnTo>
                  <a:pt x="408" y="373"/>
                </a:lnTo>
                <a:lnTo>
                  <a:pt x="399" y="370"/>
                </a:lnTo>
                <a:lnTo>
                  <a:pt x="392" y="364"/>
                </a:lnTo>
                <a:lnTo>
                  <a:pt x="384" y="359"/>
                </a:lnTo>
                <a:lnTo>
                  <a:pt x="378" y="353"/>
                </a:lnTo>
                <a:lnTo>
                  <a:pt x="371" y="346"/>
                </a:lnTo>
                <a:lnTo>
                  <a:pt x="366" y="339"/>
                </a:lnTo>
                <a:lnTo>
                  <a:pt x="360" y="331"/>
                </a:lnTo>
                <a:lnTo>
                  <a:pt x="357" y="323"/>
                </a:lnTo>
                <a:lnTo>
                  <a:pt x="354" y="314"/>
                </a:lnTo>
                <a:lnTo>
                  <a:pt x="352" y="304"/>
                </a:lnTo>
                <a:lnTo>
                  <a:pt x="350" y="296"/>
                </a:lnTo>
                <a:lnTo>
                  <a:pt x="350" y="285"/>
                </a:lnTo>
                <a:lnTo>
                  <a:pt x="350" y="285"/>
                </a:lnTo>
                <a:lnTo>
                  <a:pt x="349" y="280"/>
                </a:lnTo>
                <a:lnTo>
                  <a:pt x="346" y="273"/>
                </a:lnTo>
                <a:lnTo>
                  <a:pt x="344" y="268"/>
                </a:lnTo>
                <a:lnTo>
                  <a:pt x="340" y="264"/>
                </a:lnTo>
                <a:lnTo>
                  <a:pt x="336" y="259"/>
                </a:lnTo>
                <a:lnTo>
                  <a:pt x="330" y="256"/>
                </a:lnTo>
                <a:lnTo>
                  <a:pt x="324" y="254"/>
                </a:lnTo>
                <a:lnTo>
                  <a:pt x="317" y="254"/>
                </a:lnTo>
                <a:lnTo>
                  <a:pt x="317" y="254"/>
                </a:lnTo>
                <a:lnTo>
                  <a:pt x="311" y="254"/>
                </a:lnTo>
                <a:lnTo>
                  <a:pt x="306" y="256"/>
                </a:lnTo>
                <a:lnTo>
                  <a:pt x="299" y="259"/>
                </a:lnTo>
                <a:lnTo>
                  <a:pt x="295" y="264"/>
                </a:lnTo>
                <a:lnTo>
                  <a:pt x="291" y="268"/>
                </a:lnTo>
                <a:lnTo>
                  <a:pt x="289" y="273"/>
                </a:lnTo>
                <a:lnTo>
                  <a:pt x="286" y="280"/>
                </a:lnTo>
                <a:lnTo>
                  <a:pt x="285" y="285"/>
                </a:lnTo>
                <a:lnTo>
                  <a:pt x="285" y="285"/>
                </a:lnTo>
                <a:lnTo>
                  <a:pt x="286" y="302"/>
                </a:lnTo>
                <a:lnTo>
                  <a:pt x="289" y="317"/>
                </a:lnTo>
                <a:lnTo>
                  <a:pt x="293" y="333"/>
                </a:lnTo>
                <a:lnTo>
                  <a:pt x="298" y="347"/>
                </a:lnTo>
                <a:lnTo>
                  <a:pt x="305" y="361"/>
                </a:lnTo>
                <a:lnTo>
                  <a:pt x="313" y="374"/>
                </a:lnTo>
                <a:lnTo>
                  <a:pt x="322" y="387"/>
                </a:lnTo>
                <a:lnTo>
                  <a:pt x="332" y="398"/>
                </a:lnTo>
                <a:lnTo>
                  <a:pt x="343" y="408"/>
                </a:lnTo>
                <a:lnTo>
                  <a:pt x="356" y="417"/>
                </a:lnTo>
                <a:lnTo>
                  <a:pt x="369" y="426"/>
                </a:lnTo>
                <a:lnTo>
                  <a:pt x="383" y="432"/>
                </a:lnTo>
                <a:lnTo>
                  <a:pt x="398" y="437"/>
                </a:lnTo>
                <a:lnTo>
                  <a:pt x="413" y="442"/>
                </a:lnTo>
                <a:lnTo>
                  <a:pt x="428" y="444"/>
                </a:lnTo>
                <a:lnTo>
                  <a:pt x="445" y="445"/>
                </a:lnTo>
                <a:lnTo>
                  <a:pt x="445" y="445"/>
                </a:lnTo>
                <a:lnTo>
                  <a:pt x="452" y="444"/>
                </a:lnTo>
                <a:lnTo>
                  <a:pt x="457" y="442"/>
                </a:lnTo>
                <a:lnTo>
                  <a:pt x="462" y="439"/>
                </a:lnTo>
                <a:lnTo>
                  <a:pt x="468" y="435"/>
                </a:lnTo>
                <a:lnTo>
                  <a:pt x="471" y="431"/>
                </a:lnTo>
                <a:lnTo>
                  <a:pt x="474" y="426"/>
                </a:lnTo>
                <a:lnTo>
                  <a:pt x="476" y="419"/>
                </a:lnTo>
                <a:lnTo>
                  <a:pt x="476" y="413"/>
                </a:lnTo>
                <a:lnTo>
                  <a:pt x="476" y="413"/>
                </a:lnTo>
                <a:lnTo>
                  <a:pt x="476" y="406"/>
                </a:lnTo>
                <a:lnTo>
                  <a:pt x="474" y="401"/>
                </a:lnTo>
                <a:lnTo>
                  <a:pt x="471" y="394"/>
                </a:lnTo>
                <a:lnTo>
                  <a:pt x="468" y="390"/>
                </a:lnTo>
                <a:lnTo>
                  <a:pt x="462" y="386"/>
                </a:lnTo>
                <a:lnTo>
                  <a:pt x="457" y="384"/>
                </a:lnTo>
                <a:lnTo>
                  <a:pt x="452" y="382"/>
                </a:lnTo>
                <a:lnTo>
                  <a:pt x="445" y="380"/>
                </a:lnTo>
                <a:lnTo>
                  <a:pt x="445" y="380"/>
                </a:lnTo>
                <a:close/>
                <a:moveTo>
                  <a:pt x="842" y="492"/>
                </a:moveTo>
                <a:lnTo>
                  <a:pt x="842" y="492"/>
                </a:lnTo>
                <a:lnTo>
                  <a:pt x="836" y="493"/>
                </a:lnTo>
                <a:lnTo>
                  <a:pt x="830" y="494"/>
                </a:lnTo>
                <a:lnTo>
                  <a:pt x="825" y="497"/>
                </a:lnTo>
                <a:lnTo>
                  <a:pt x="820" y="502"/>
                </a:lnTo>
                <a:lnTo>
                  <a:pt x="816" y="506"/>
                </a:lnTo>
                <a:lnTo>
                  <a:pt x="813" y="511"/>
                </a:lnTo>
                <a:lnTo>
                  <a:pt x="811" y="518"/>
                </a:lnTo>
                <a:lnTo>
                  <a:pt x="811" y="524"/>
                </a:lnTo>
                <a:lnTo>
                  <a:pt x="811" y="524"/>
                </a:lnTo>
                <a:lnTo>
                  <a:pt x="810" y="538"/>
                </a:lnTo>
                <a:lnTo>
                  <a:pt x="808" y="553"/>
                </a:lnTo>
                <a:lnTo>
                  <a:pt x="805" y="566"/>
                </a:lnTo>
                <a:lnTo>
                  <a:pt x="799" y="580"/>
                </a:lnTo>
                <a:lnTo>
                  <a:pt x="793" y="592"/>
                </a:lnTo>
                <a:lnTo>
                  <a:pt x="786" y="604"/>
                </a:lnTo>
                <a:lnTo>
                  <a:pt x="778" y="615"/>
                </a:lnTo>
                <a:lnTo>
                  <a:pt x="768" y="625"/>
                </a:lnTo>
                <a:lnTo>
                  <a:pt x="758" y="635"/>
                </a:lnTo>
                <a:lnTo>
                  <a:pt x="748" y="642"/>
                </a:lnTo>
                <a:lnTo>
                  <a:pt x="736" y="650"/>
                </a:lnTo>
                <a:lnTo>
                  <a:pt x="723" y="656"/>
                </a:lnTo>
                <a:lnTo>
                  <a:pt x="710" y="660"/>
                </a:lnTo>
                <a:lnTo>
                  <a:pt x="696" y="664"/>
                </a:lnTo>
                <a:lnTo>
                  <a:pt x="682" y="667"/>
                </a:lnTo>
                <a:lnTo>
                  <a:pt x="667" y="667"/>
                </a:lnTo>
                <a:lnTo>
                  <a:pt x="667" y="667"/>
                </a:lnTo>
                <a:lnTo>
                  <a:pt x="661" y="668"/>
                </a:lnTo>
                <a:lnTo>
                  <a:pt x="655" y="670"/>
                </a:lnTo>
                <a:lnTo>
                  <a:pt x="650" y="672"/>
                </a:lnTo>
                <a:lnTo>
                  <a:pt x="645" y="677"/>
                </a:lnTo>
                <a:lnTo>
                  <a:pt x="642" y="681"/>
                </a:lnTo>
                <a:lnTo>
                  <a:pt x="638" y="686"/>
                </a:lnTo>
                <a:lnTo>
                  <a:pt x="636" y="693"/>
                </a:lnTo>
                <a:lnTo>
                  <a:pt x="635" y="699"/>
                </a:lnTo>
                <a:lnTo>
                  <a:pt x="635" y="699"/>
                </a:lnTo>
                <a:lnTo>
                  <a:pt x="636" y="706"/>
                </a:lnTo>
                <a:lnTo>
                  <a:pt x="638" y="711"/>
                </a:lnTo>
                <a:lnTo>
                  <a:pt x="642" y="716"/>
                </a:lnTo>
                <a:lnTo>
                  <a:pt x="645" y="722"/>
                </a:lnTo>
                <a:lnTo>
                  <a:pt x="650" y="725"/>
                </a:lnTo>
                <a:lnTo>
                  <a:pt x="655" y="728"/>
                </a:lnTo>
                <a:lnTo>
                  <a:pt x="661" y="730"/>
                </a:lnTo>
                <a:lnTo>
                  <a:pt x="667" y="730"/>
                </a:lnTo>
                <a:lnTo>
                  <a:pt x="667" y="730"/>
                </a:lnTo>
                <a:lnTo>
                  <a:pt x="689" y="729"/>
                </a:lnTo>
                <a:lnTo>
                  <a:pt x="709" y="727"/>
                </a:lnTo>
                <a:lnTo>
                  <a:pt x="728" y="722"/>
                </a:lnTo>
                <a:lnTo>
                  <a:pt x="748" y="714"/>
                </a:lnTo>
                <a:lnTo>
                  <a:pt x="766" y="706"/>
                </a:lnTo>
                <a:lnTo>
                  <a:pt x="783" y="696"/>
                </a:lnTo>
                <a:lnTo>
                  <a:pt x="799" y="683"/>
                </a:lnTo>
                <a:lnTo>
                  <a:pt x="813" y="670"/>
                </a:lnTo>
                <a:lnTo>
                  <a:pt x="827" y="655"/>
                </a:lnTo>
                <a:lnTo>
                  <a:pt x="839" y="639"/>
                </a:lnTo>
                <a:lnTo>
                  <a:pt x="850" y="623"/>
                </a:lnTo>
                <a:lnTo>
                  <a:pt x="858" y="605"/>
                </a:lnTo>
                <a:lnTo>
                  <a:pt x="865" y="585"/>
                </a:lnTo>
                <a:lnTo>
                  <a:pt x="870" y="566"/>
                </a:lnTo>
                <a:lnTo>
                  <a:pt x="873" y="545"/>
                </a:lnTo>
                <a:lnTo>
                  <a:pt x="874" y="524"/>
                </a:lnTo>
                <a:lnTo>
                  <a:pt x="874" y="524"/>
                </a:lnTo>
                <a:lnTo>
                  <a:pt x="873" y="518"/>
                </a:lnTo>
                <a:lnTo>
                  <a:pt x="871" y="511"/>
                </a:lnTo>
                <a:lnTo>
                  <a:pt x="869" y="506"/>
                </a:lnTo>
                <a:lnTo>
                  <a:pt x="865" y="502"/>
                </a:lnTo>
                <a:lnTo>
                  <a:pt x="860" y="497"/>
                </a:lnTo>
                <a:lnTo>
                  <a:pt x="855" y="494"/>
                </a:lnTo>
                <a:lnTo>
                  <a:pt x="849" y="493"/>
                </a:lnTo>
                <a:lnTo>
                  <a:pt x="842" y="492"/>
                </a:lnTo>
                <a:lnTo>
                  <a:pt x="842" y="492"/>
                </a:lnTo>
                <a:close/>
                <a:moveTo>
                  <a:pt x="716" y="192"/>
                </a:moveTo>
                <a:lnTo>
                  <a:pt x="716" y="192"/>
                </a:lnTo>
                <a:lnTo>
                  <a:pt x="707" y="171"/>
                </a:lnTo>
                <a:lnTo>
                  <a:pt x="697" y="151"/>
                </a:lnTo>
                <a:lnTo>
                  <a:pt x="686" y="132"/>
                </a:lnTo>
                <a:lnTo>
                  <a:pt x="674" y="113"/>
                </a:lnTo>
                <a:lnTo>
                  <a:pt x="660" y="96"/>
                </a:lnTo>
                <a:lnTo>
                  <a:pt x="645" y="81"/>
                </a:lnTo>
                <a:lnTo>
                  <a:pt x="629" y="66"/>
                </a:lnTo>
                <a:lnTo>
                  <a:pt x="611" y="52"/>
                </a:lnTo>
                <a:lnTo>
                  <a:pt x="593" y="40"/>
                </a:lnTo>
                <a:lnTo>
                  <a:pt x="574" y="30"/>
                </a:lnTo>
                <a:lnTo>
                  <a:pt x="554" y="21"/>
                </a:lnTo>
                <a:lnTo>
                  <a:pt x="533" y="14"/>
                </a:lnTo>
                <a:lnTo>
                  <a:pt x="512" y="7"/>
                </a:lnTo>
                <a:lnTo>
                  <a:pt x="490" y="3"/>
                </a:lnTo>
                <a:lnTo>
                  <a:pt x="468" y="1"/>
                </a:lnTo>
                <a:lnTo>
                  <a:pt x="445" y="0"/>
                </a:lnTo>
                <a:lnTo>
                  <a:pt x="445" y="0"/>
                </a:lnTo>
                <a:lnTo>
                  <a:pt x="430" y="0"/>
                </a:lnTo>
                <a:lnTo>
                  <a:pt x="415" y="1"/>
                </a:lnTo>
                <a:lnTo>
                  <a:pt x="401" y="3"/>
                </a:lnTo>
                <a:lnTo>
                  <a:pt x="387" y="5"/>
                </a:lnTo>
                <a:lnTo>
                  <a:pt x="373" y="8"/>
                </a:lnTo>
                <a:lnTo>
                  <a:pt x="359" y="12"/>
                </a:lnTo>
                <a:lnTo>
                  <a:pt x="346" y="17"/>
                </a:lnTo>
                <a:lnTo>
                  <a:pt x="334" y="22"/>
                </a:lnTo>
                <a:lnTo>
                  <a:pt x="321" y="27"/>
                </a:lnTo>
                <a:lnTo>
                  <a:pt x="309" y="34"/>
                </a:lnTo>
                <a:lnTo>
                  <a:pt x="296" y="40"/>
                </a:lnTo>
                <a:lnTo>
                  <a:pt x="285" y="48"/>
                </a:lnTo>
                <a:lnTo>
                  <a:pt x="273" y="56"/>
                </a:lnTo>
                <a:lnTo>
                  <a:pt x="263" y="65"/>
                </a:lnTo>
                <a:lnTo>
                  <a:pt x="252" y="74"/>
                </a:lnTo>
                <a:lnTo>
                  <a:pt x="242" y="83"/>
                </a:lnTo>
                <a:lnTo>
                  <a:pt x="233" y="93"/>
                </a:lnTo>
                <a:lnTo>
                  <a:pt x="224" y="104"/>
                </a:lnTo>
                <a:lnTo>
                  <a:pt x="216" y="114"/>
                </a:lnTo>
                <a:lnTo>
                  <a:pt x="207" y="125"/>
                </a:lnTo>
                <a:lnTo>
                  <a:pt x="201" y="137"/>
                </a:lnTo>
                <a:lnTo>
                  <a:pt x="193" y="149"/>
                </a:lnTo>
                <a:lnTo>
                  <a:pt x="187" y="162"/>
                </a:lnTo>
                <a:lnTo>
                  <a:pt x="181" y="174"/>
                </a:lnTo>
                <a:lnTo>
                  <a:pt x="176" y="187"/>
                </a:lnTo>
                <a:lnTo>
                  <a:pt x="172" y="200"/>
                </a:lnTo>
                <a:lnTo>
                  <a:pt x="167" y="214"/>
                </a:lnTo>
                <a:lnTo>
                  <a:pt x="164" y="228"/>
                </a:lnTo>
                <a:lnTo>
                  <a:pt x="162" y="242"/>
                </a:lnTo>
                <a:lnTo>
                  <a:pt x="160" y="256"/>
                </a:lnTo>
                <a:lnTo>
                  <a:pt x="159" y="271"/>
                </a:lnTo>
                <a:lnTo>
                  <a:pt x="159" y="285"/>
                </a:lnTo>
                <a:lnTo>
                  <a:pt x="159" y="285"/>
                </a:lnTo>
                <a:lnTo>
                  <a:pt x="159" y="305"/>
                </a:lnTo>
                <a:lnTo>
                  <a:pt x="161" y="325"/>
                </a:lnTo>
                <a:lnTo>
                  <a:pt x="165" y="344"/>
                </a:lnTo>
                <a:lnTo>
                  <a:pt x="169" y="363"/>
                </a:lnTo>
                <a:lnTo>
                  <a:pt x="169" y="363"/>
                </a:lnTo>
                <a:lnTo>
                  <a:pt x="151" y="371"/>
                </a:lnTo>
                <a:lnTo>
                  <a:pt x="133" y="379"/>
                </a:lnTo>
                <a:lnTo>
                  <a:pt x="117" y="389"/>
                </a:lnTo>
                <a:lnTo>
                  <a:pt x="101" y="401"/>
                </a:lnTo>
                <a:lnTo>
                  <a:pt x="86" y="413"/>
                </a:lnTo>
                <a:lnTo>
                  <a:pt x="72" y="427"/>
                </a:lnTo>
                <a:lnTo>
                  <a:pt x="59" y="441"/>
                </a:lnTo>
                <a:lnTo>
                  <a:pt x="47" y="456"/>
                </a:lnTo>
                <a:lnTo>
                  <a:pt x="36" y="472"/>
                </a:lnTo>
                <a:lnTo>
                  <a:pt x="27" y="489"/>
                </a:lnTo>
                <a:lnTo>
                  <a:pt x="19" y="507"/>
                </a:lnTo>
                <a:lnTo>
                  <a:pt x="12" y="525"/>
                </a:lnTo>
                <a:lnTo>
                  <a:pt x="6" y="544"/>
                </a:lnTo>
                <a:lnTo>
                  <a:pt x="3" y="564"/>
                </a:lnTo>
                <a:lnTo>
                  <a:pt x="0" y="583"/>
                </a:lnTo>
                <a:lnTo>
                  <a:pt x="0" y="604"/>
                </a:lnTo>
                <a:lnTo>
                  <a:pt x="0" y="604"/>
                </a:lnTo>
                <a:lnTo>
                  <a:pt x="0" y="617"/>
                </a:lnTo>
                <a:lnTo>
                  <a:pt x="1" y="629"/>
                </a:lnTo>
                <a:lnTo>
                  <a:pt x="2" y="642"/>
                </a:lnTo>
                <a:lnTo>
                  <a:pt x="4" y="655"/>
                </a:lnTo>
                <a:lnTo>
                  <a:pt x="11" y="679"/>
                </a:lnTo>
                <a:lnTo>
                  <a:pt x="19" y="702"/>
                </a:lnTo>
                <a:lnTo>
                  <a:pt x="30" y="725"/>
                </a:lnTo>
                <a:lnTo>
                  <a:pt x="43" y="745"/>
                </a:lnTo>
                <a:lnTo>
                  <a:pt x="58" y="766"/>
                </a:lnTo>
                <a:lnTo>
                  <a:pt x="74" y="784"/>
                </a:lnTo>
                <a:lnTo>
                  <a:pt x="92" y="800"/>
                </a:lnTo>
                <a:lnTo>
                  <a:pt x="111" y="815"/>
                </a:lnTo>
                <a:lnTo>
                  <a:pt x="133" y="827"/>
                </a:lnTo>
                <a:lnTo>
                  <a:pt x="155" y="838"/>
                </a:lnTo>
                <a:lnTo>
                  <a:pt x="178" y="846"/>
                </a:lnTo>
                <a:lnTo>
                  <a:pt x="203" y="853"/>
                </a:lnTo>
                <a:lnTo>
                  <a:pt x="216" y="855"/>
                </a:lnTo>
                <a:lnTo>
                  <a:pt x="228" y="857"/>
                </a:lnTo>
                <a:lnTo>
                  <a:pt x="241" y="858"/>
                </a:lnTo>
                <a:lnTo>
                  <a:pt x="254" y="858"/>
                </a:lnTo>
                <a:lnTo>
                  <a:pt x="699" y="858"/>
                </a:lnTo>
                <a:lnTo>
                  <a:pt x="699" y="858"/>
                </a:lnTo>
                <a:lnTo>
                  <a:pt x="704" y="858"/>
                </a:lnTo>
                <a:lnTo>
                  <a:pt x="708" y="857"/>
                </a:lnTo>
                <a:lnTo>
                  <a:pt x="708" y="857"/>
                </a:lnTo>
                <a:lnTo>
                  <a:pt x="724" y="855"/>
                </a:lnTo>
                <a:lnTo>
                  <a:pt x="740" y="853"/>
                </a:lnTo>
                <a:lnTo>
                  <a:pt x="756" y="849"/>
                </a:lnTo>
                <a:lnTo>
                  <a:pt x="771" y="846"/>
                </a:lnTo>
                <a:lnTo>
                  <a:pt x="786" y="842"/>
                </a:lnTo>
                <a:lnTo>
                  <a:pt x="801" y="836"/>
                </a:lnTo>
                <a:lnTo>
                  <a:pt x="815" y="830"/>
                </a:lnTo>
                <a:lnTo>
                  <a:pt x="829" y="824"/>
                </a:lnTo>
                <a:lnTo>
                  <a:pt x="843" y="817"/>
                </a:lnTo>
                <a:lnTo>
                  <a:pt x="857" y="810"/>
                </a:lnTo>
                <a:lnTo>
                  <a:pt x="870" y="801"/>
                </a:lnTo>
                <a:lnTo>
                  <a:pt x="882" y="792"/>
                </a:lnTo>
                <a:lnTo>
                  <a:pt x="895" y="783"/>
                </a:lnTo>
                <a:lnTo>
                  <a:pt x="907" y="773"/>
                </a:lnTo>
                <a:lnTo>
                  <a:pt x="917" y="762"/>
                </a:lnTo>
                <a:lnTo>
                  <a:pt x="928" y="752"/>
                </a:lnTo>
                <a:lnTo>
                  <a:pt x="938" y="740"/>
                </a:lnTo>
                <a:lnTo>
                  <a:pt x="947" y="728"/>
                </a:lnTo>
                <a:lnTo>
                  <a:pt x="957" y="715"/>
                </a:lnTo>
                <a:lnTo>
                  <a:pt x="966" y="702"/>
                </a:lnTo>
                <a:lnTo>
                  <a:pt x="973" y="689"/>
                </a:lnTo>
                <a:lnTo>
                  <a:pt x="981" y="677"/>
                </a:lnTo>
                <a:lnTo>
                  <a:pt x="987" y="663"/>
                </a:lnTo>
                <a:lnTo>
                  <a:pt x="993" y="648"/>
                </a:lnTo>
                <a:lnTo>
                  <a:pt x="999" y="634"/>
                </a:lnTo>
                <a:lnTo>
                  <a:pt x="1003" y="619"/>
                </a:lnTo>
                <a:lnTo>
                  <a:pt x="1007" y="604"/>
                </a:lnTo>
                <a:lnTo>
                  <a:pt x="1011" y="589"/>
                </a:lnTo>
                <a:lnTo>
                  <a:pt x="1014" y="573"/>
                </a:lnTo>
                <a:lnTo>
                  <a:pt x="1016" y="556"/>
                </a:lnTo>
                <a:lnTo>
                  <a:pt x="1017" y="540"/>
                </a:lnTo>
                <a:lnTo>
                  <a:pt x="1017" y="524"/>
                </a:lnTo>
                <a:lnTo>
                  <a:pt x="1017" y="524"/>
                </a:lnTo>
                <a:lnTo>
                  <a:pt x="1017" y="508"/>
                </a:lnTo>
                <a:lnTo>
                  <a:pt x="1016" y="492"/>
                </a:lnTo>
                <a:lnTo>
                  <a:pt x="1014" y="476"/>
                </a:lnTo>
                <a:lnTo>
                  <a:pt x="1012" y="460"/>
                </a:lnTo>
                <a:lnTo>
                  <a:pt x="1008" y="445"/>
                </a:lnTo>
                <a:lnTo>
                  <a:pt x="1004" y="430"/>
                </a:lnTo>
                <a:lnTo>
                  <a:pt x="1000" y="415"/>
                </a:lnTo>
                <a:lnTo>
                  <a:pt x="995" y="401"/>
                </a:lnTo>
                <a:lnTo>
                  <a:pt x="988" y="387"/>
                </a:lnTo>
                <a:lnTo>
                  <a:pt x="982" y="373"/>
                </a:lnTo>
                <a:lnTo>
                  <a:pt x="974" y="359"/>
                </a:lnTo>
                <a:lnTo>
                  <a:pt x="967" y="346"/>
                </a:lnTo>
                <a:lnTo>
                  <a:pt x="958" y="333"/>
                </a:lnTo>
                <a:lnTo>
                  <a:pt x="949" y="321"/>
                </a:lnTo>
                <a:lnTo>
                  <a:pt x="940" y="310"/>
                </a:lnTo>
                <a:lnTo>
                  <a:pt x="930" y="299"/>
                </a:lnTo>
                <a:lnTo>
                  <a:pt x="920" y="287"/>
                </a:lnTo>
                <a:lnTo>
                  <a:pt x="909" y="277"/>
                </a:lnTo>
                <a:lnTo>
                  <a:pt x="898" y="267"/>
                </a:lnTo>
                <a:lnTo>
                  <a:pt x="886" y="258"/>
                </a:lnTo>
                <a:lnTo>
                  <a:pt x="873" y="250"/>
                </a:lnTo>
                <a:lnTo>
                  <a:pt x="861" y="241"/>
                </a:lnTo>
                <a:lnTo>
                  <a:pt x="848" y="233"/>
                </a:lnTo>
                <a:lnTo>
                  <a:pt x="835" y="226"/>
                </a:lnTo>
                <a:lnTo>
                  <a:pt x="821" y="220"/>
                </a:lnTo>
                <a:lnTo>
                  <a:pt x="807" y="213"/>
                </a:lnTo>
                <a:lnTo>
                  <a:pt x="792" y="208"/>
                </a:lnTo>
                <a:lnTo>
                  <a:pt x="777" y="203"/>
                </a:lnTo>
                <a:lnTo>
                  <a:pt x="762" y="199"/>
                </a:lnTo>
                <a:lnTo>
                  <a:pt x="747" y="196"/>
                </a:lnTo>
                <a:lnTo>
                  <a:pt x="731" y="194"/>
                </a:lnTo>
                <a:lnTo>
                  <a:pt x="716" y="192"/>
                </a:lnTo>
                <a:lnTo>
                  <a:pt x="716" y="192"/>
                </a:lnTo>
                <a:close/>
                <a:moveTo>
                  <a:pt x="697" y="794"/>
                </a:moveTo>
                <a:lnTo>
                  <a:pt x="697" y="794"/>
                </a:lnTo>
                <a:lnTo>
                  <a:pt x="692" y="795"/>
                </a:lnTo>
                <a:lnTo>
                  <a:pt x="254" y="795"/>
                </a:lnTo>
                <a:lnTo>
                  <a:pt x="254" y="795"/>
                </a:lnTo>
                <a:lnTo>
                  <a:pt x="235" y="794"/>
                </a:lnTo>
                <a:lnTo>
                  <a:pt x="216" y="790"/>
                </a:lnTo>
                <a:lnTo>
                  <a:pt x="197" y="786"/>
                </a:lnTo>
                <a:lnTo>
                  <a:pt x="180" y="780"/>
                </a:lnTo>
                <a:lnTo>
                  <a:pt x="163" y="771"/>
                </a:lnTo>
                <a:lnTo>
                  <a:pt x="147" y="761"/>
                </a:lnTo>
                <a:lnTo>
                  <a:pt x="133" y="751"/>
                </a:lnTo>
                <a:lnTo>
                  <a:pt x="119" y="739"/>
                </a:lnTo>
                <a:lnTo>
                  <a:pt x="107" y="725"/>
                </a:lnTo>
                <a:lnTo>
                  <a:pt x="95" y="710"/>
                </a:lnTo>
                <a:lnTo>
                  <a:pt x="86" y="695"/>
                </a:lnTo>
                <a:lnTo>
                  <a:pt x="78" y="678"/>
                </a:lnTo>
                <a:lnTo>
                  <a:pt x="72" y="660"/>
                </a:lnTo>
                <a:lnTo>
                  <a:pt x="67" y="642"/>
                </a:lnTo>
                <a:lnTo>
                  <a:pt x="64" y="623"/>
                </a:lnTo>
                <a:lnTo>
                  <a:pt x="63" y="604"/>
                </a:lnTo>
                <a:lnTo>
                  <a:pt x="63" y="604"/>
                </a:lnTo>
                <a:lnTo>
                  <a:pt x="64" y="586"/>
                </a:lnTo>
                <a:lnTo>
                  <a:pt x="66" y="570"/>
                </a:lnTo>
                <a:lnTo>
                  <a:pt x="70" y="554"/>
                </a:lnTo>
                <a:lnTo>
                  <a:pt x="75" y="538"/>
                </a:lnTo>
                <a:lnTo>
                  <a:pt x="80" y="523"/>
                </a:lnTo>
                <a:lnTo>
                  <a:pt x="88" y="509"/>
                </a:lnTo>
                <a:lnTo>
                  <a:pt x="96" y="495"/>
                </a:lnTo>
                <a:lnTo>
                  <a:pt x="106" y="482"/>
                </a:lnTo>
                <a:lnTo>
                  <a:pt x="117" y="471"/>
                </a:lnTo>
                <a:lnTo>
                  <a:pt x="129" y="460"/>
                </a:lnTo>
                <a:lnTo>
                  <a:pt x="142" y="449"/>
                </a:lnTo>
                <a:lnTo>
                  <a:pt x="155" y="441"/>
                </a:lnTo>
                <a:lnTo>
                  <a:pt x="169" y="432"/>
                </a:lnTo>
                <a:lnTo>
                  <a:pt x="184" y="426"/>
                </a:lnTo>
                <a:lnTo>
                  <a:pt x="201" y="420"/>
                </a:lnTo>
                <a:lnTo>
                  <a:pt x="217" y="416"/>
                </a:lnTo>
                <a:lnTo>
                  <a:pt x="217" y="416"/>
                </a:lnTo>
                <a:lnTo>
                  <a:pt x="223" y="414"/>
                </a:lnTo>
                <a:lnTo>
                  <a:pt x="229" y="411"/>
                </a:lnTo>
                <a:lnTo>
                  <a:pt x="235" y="406"/>
                </a:lnTo>
                <a:lnTo>
                  <a:pt x="239" y="400"/>
                </a:lnTo>
                <a:lnTo>
                  <a:pt x="239" y="400"/>
                </a:lnTo>
                <a:lnTo>
                  <a:pt x="241" y="393"/>
                </a:lnTo>
                <a:lnTo>
                  <a:pt x="242" y="387"/>
                </a:lnTo>
                <a:lnTo>
                  <a:pt x="242" y="379"/>
                </a:lnTo>
                <a:lnTo>
                  <a:pt x="240" y="373"/>
                </a:lnTo>
                <a:lnTo>
                  <a:pt x="240" y="373"/>
                </a:lnTo>
                <a:lnTo>
                  <a:pt x="232" y="351"/>
                </a:lnTo>
                <a:lnTo>
                  <a:pt x="226" y="330"/>
                </a:lnTo>
                <a:lnTo>
                  <a:pt x="223" y="308"/>
                </a:lnTo>
                <a:lnTo>
                  <a:pt x="222" y="285"/>
                </a:lnTo>
                <a:lnTo>
                  <a:pt x="222" y="285"/>
                </a:lnTo>
                <a:lnTo>
                  <a:pt x="223" y="262"/>
                </a:lnTo>
                <a:lnTo>
                  <a:pt x="226" y="241"/>
                </a:lnTo>
                <a:lnTo>
                  <a:pt x="232" y="220"/>
                </a:lnTo>
                <a:lnTo>
                  <a:pt x="239" y="199"/>
                </a:lnTo>
                <a:lnTo>
                  <a:pt x="249" y="180"/>
                </a:lnTo>
                <a:lnTo>
                  <a:pt x="261" y="162"/>
                </a:lnTo>
                <a:lnTo>
                  <a:pt x="273" y="144"/>
                </a:lnTo>
                <a:lnTo>
                  <a:pt x="287" y="128"/>
                </a:lnTo>
                <a:lnTo>
                  <a:pt x="304" y="113"/>
                </a:lnTo>
                <a:lnTo>
                  <a:pt x="321" y="100"/>
                </a:lnTo>
                <a:lnTo>
                  <a:pt x="339" y="90"/>
                </a:lnTo>
                <a:lnTo>
                  <a:pt x="358" y="80"/>
                </a:lnTo>
                <a:lnTo>
                  <a:pt x="379" y="73"/>
                </a:lnTo>
                <a:lnTo>
                  <a:pt x="400" y="67"/>
                </a:lnTo>
                <a:lnTo>
                  <a:pt x="422" y="64"/>
                </a:lnTo>
                <a:lnTo>
                  <a:pt x="445" y="63"/>
                </a:lnTo>
                <a:lnTo>
                  <a:pt x="445" y="63"/>
                </a:lnTo>
                <a:lnTo>
                  <a:pt x="463" y="64"/>
                </a:lnTo>
                <a:lnTo>
                  <a:pt x="482" y="66"/>
                </a:lnTo>
                <a:lnTo>
                  <a:pt x="500" y="70"/>
                </a:lnTo>
                <a:lnTo>
                  <a:pt x="518" y="75"/>
                </a:lnTo>
                <a:lnTo>
                  <a:pt x="534" y="82"/>
                </a:lnTo>
                <a:lnTo>
                  <a:pt x="551" y="90"/>
                </a:lnTo>
                <a:lnTo>
                  <a:pt x="566" y="99"/>
                </a:lnTo>
                <a:lnTo>
                  <a:pt x="581" y="110"/>
                </a:lnTo>
                <a:lnTo>
                  <a:pt x="595" y="121"/>
                </a:lnTo>
                <a:lnTo>
                  <a:pt x="607" y="134"/>
                </a:lnTo>
                <a:lnTo>
                  <a:pt x="619" y="148"/>
                </a:lnTo>
                <a:lnTo>
                  <a:pt x="630" y="163"/>
                </a:lnTo>
                <a:lnTo>
                  <a:pt x="639" y="178"/>
                </a:lnTo>
                <a:lnTo>
                  <a:pt x="648" y="195"/>
                </a:lnTo>
                <a:lnTo>
                  <a:pt x="654" y="212"/>
                </a:lnTo>
                <a:lnTo>
                  <a:pt x="660" y="230"/>
                </a:lnTo>
                <a:lnTo>
                  <a:pt x="660" y="230"/>
                </a:lnTo>
                <a:lnTo>
                  <a:pt x="662" y="236"/>
                </a:lnTo>
                <a:lnTo>
                  <a:pt x="664" y="240"/>
                </a:lnTo>
                <a:lnTo>
                  <a:pt x="667" y="244"/>
                </a:lnTo>
                <a:lnTo>
                  <a:pt x="672" y="247"/>
                </a:lnTo>
                <a:lnTo>
                  <a:pt x="676" y="250"/>
                </a:lnTo>
                <a:lnTo>
                  <a:pt x="680" y="252"/>
                </a:lnTo>
                <a:lnTo>
                  <a:pt x="684" y="254"/>
                </a:lnTo>
                <a:lnTo>
                  <a:pt x="690" y="254"/>
                </a:lnTo>
                <a:lnTo>
                  <a:pt x="690" y="254"/>
                </a:lnTo>
                <a:lnTo>
                  <a:pt x="704" y="255"/>
                </a:lnTo>
                <a:lnTo>
                  <a:pt x="718" y="256"/>
                </a:lnTo>
                <a:lnTo>
                  <a:pt x="731" y="258"/>
                </a:lnTo>
                <a:lnTo>
                  <a:pt x="743" y="260"/>
                </a:lnTo>
                <a:lnTo>
                  <a:pt x="756" y="264"/>
                </a:lnTo>
                <a:lnTo>
                  <a:pt x="769" y="268"/>
                </a:lnTo>
                <a:lnTo>
                  <a:pt x="794" y="277"/>
                </a:lnTo>
                <a:lnTo>
                  <a:pt x="816" y="288"/>
                </a:lnTo>
                <a:lnTo>
                  <a:pt x="839" y="302"/>
                </a:lnTo>
                <a:lnTo>
                  <a:pt x="858" y="318"/>
                </a:lnTo>
                <a:lnTo>
                  <a:pt x="878" y="335"/>
                </a:lnTo>
                <a:lnTo>
                  <a:pt x="895" y="354"/>
                </a:lnTo>
                <a:lnTo>
                  <a:pt x="910" y="375"/>
                </a:lnTo>
                <a:lnTo>
                  <a:pt x="923" y="397"/>
                </a:lnTo>
                <a:lnTo>
                  <a:pt x="933" y="420"/>
                </a:lnTo>
                <a:lnTo>
                  <a:pt x="942" y="445"/>
                </a:lnTo>
                <a:lnTo>
                  <a:pt x="945" y="458"/>
                </a:lnTo>
                <a:lnTo>
                  <a:pt x="948" y="471"/>
                </a:lnTo>
                <a:lnTo>
                  <a:pt x="951" y="483"/>
                </a:lnTo>
                <a:lnTo>
                  <a:pt x="953" y="496"/>
                </a:lnTo>
                <a:lnTo>
                  <a:pt x="954" y="510"/>
                </a:lnTo>
                <a:lnTo>
                  <a:pt x="954" y="524"/>
                </a:lnTo>
                <a:lnTo>
                  <a:pt x="954" y="524"/>
                </a:lnTo>
                <a:lnTo>
                  <a:pt x="954" y="537"/>
                </a:lnTo>
                <a:lnTo>
                  <a:pt x="953" y="551"/>
                </a:lnTo>
                <a:lnTo>
                  <a:pt x="948" y="577"/>
                </a:lnTo>
                <a:lnTo>
                  <a:pt x="942" y="601"/>
                </a:lnTo>
                <a:lnTo>
                  <a:pt x="933" y="626"/>
                </a:lnTo>
                <a:lnTo>
                  <a:pt x="924" y="649"/>
                </a:lnTo>
                <a:lnTo>
                  <a:pt x="911" y="670"/>
                </a:lnTo>
                <a:lnTo>
                  <a:pt x="896" y="691"/>
                </a:lnTo>
                <a:lnTo>
                  <a:pt x="880" y="710"/>
                </a:lnTo>
                <a:lnTo>
                  <a:pt x="861" y="727"/>
                </a:lnTo>
                <a:lnTo>
                  <a:pt x="842" y="743"/>
                </a:lnTo>
                <a:lnTo>
                  <a:pt x="821" y="757"/>
                </a:lnTo>
                <a:lnTo>
                  <a:pt x="798" y="769"/>
                </a:lnTo>
                <a:lnTo>
                  <a:pt x="775" y="779"/>
                </a:lnTo>
                <a:lnTo>
                  <a:pt x="750" y="786"/>
                </a:lnTo>
                <a:lnTo>
                  <a:pt x="724" y="791"/>
                </a:lnTo>
                <a:lnTo>
                  <a:pt x="711" y="792"/>
                </a:lnTo>
                <a:lnTo>
                  <a:pt x="697" y="794"/>
                </a:lnTo>
                <a:lnTo>
                  <a:pt x="697" y="79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Helvetica Neue"/>
              <a:ea typeface="Helvetica Neue"/>
              <a:cs typeface="Helvetica Neue"/>
              <a:sym typeface="Helvetica Neue"/>
            </a:endParaRPr>
          </a:p>
        </p:txBody>
      </p:sp>
      <p:sp>
        <p:nvSpPr>
          <p:cNvPr id="383" name="Google Shape;383;p13"/>
          <p:cNvSpPr/>
          <p:nvPr/>
        </p:nvSpPr>
        <p:spPr>
          <a:xfrm>
            <a:off x="2072660" y="4134498"/>
            <a:ext cx="828000" cy="828000"/>
          </a:xfrm>
          <a:prstGeom prst="ellipse">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84" name="Google Shape;384;p13"/>
          <p:cNvSpPr/>
          <p:nvPr/>
        </p:nvSpPr>
        <p:spPr>
          <a:xfrm>
            <a:off x="2325529" y="4386573"/>
            <a:ext cx="322262" cy="323851"/>
          </a:xfrm>
          <a:custGeom>
            <a:rect b="b" l="l" r="r" t="t"/>
            <a:pathLst>
              <a:path extrusionOk="0" h="1018" w="1017">
                <a:moveTo>
                  <a:pt x="509" y="700"/>
                </a:moveTo>
                <a:lnTo>
                  <a:pt x="509" y="700"/>
                </a:lnTo>
                <a:lnTo>
                  <a:pt x="524" y="699"/>
                </a:lnTo>
                <a:lnTo>
                  <a:pt x="538" y="698"/>
                </a:lnTo>
                <a:lnTo>
                  <a:pt x="553" y="696"/>
                </a:lnTo>
                <a:lnTo>
                  <a:pt x="567" y="693"/>
                </a:lnTo>
                <a:lnTo>
                  <a:pt x="580" y="688"/>
                </a:lnTo>
                <a:lnTo>
                  <a:pt x="593" y="684"/>
                </a:lnTo>
                <a:lnTo>
                  <a:pt x="607" y="679"/>
                </a:lnTo>
                <a:lnTo>
                  <a:pt x="620" y="672"/>
                </a:lnTo>
                <a:lnTo>
                  <a:pt x="633" y="665"/>
                </a:lnTo>
                <a:lnTo>
                  <a:pt x="645" y="657"/>
                </a:lnTo>
                <a:lnTo>
                  <a:pt x="657" y="649"/>
                </a:lnTo>
                <a:lnTo>
                  <a:pt x="668" y="640"/>
                </a:lnTo>
                <a:lnTo>
                  <a:pt x="680" y="630"/>
                </a:lnTo>
                <a:lnTo>
                  <a:pt x="691" y="620"/>
                </a:lnTo>
                <a:lnTo>
                  <a:pt x="701" y="609"/>
                </a:lnTo>
                <a:lnTo>
                  <a:pt x="711" y="597"/>
                </a:lnTo>
                <a:lnTo>
                  <a:pt x="720" y="585"/>
                </a:lnTo>
                <a:lnTo>
                  <a:pt x="730" y="573"/>
                </a:lnTo>
                <a:lnTo>
                  <a:pt x="738" y="559"/>
                </a:lnTo>
                <a:lnTo>
                  <a:pt x="746" y="546"/>
                </a:lnTo>
                <a:lnTo>
                  <a:pt x="753" y="531"/>
                </a:lnTo>
                <a:lnTo>
                  <a:pt x="761" y="517"/>
                </a:lnTo>
                <a:lnTo>
                  <a:pt x="766" y="502"/>
                </a:lnTo>
                <a:lnTo>
                  <a:pt x="773" y="486"/>
                </a:lnTo>
                <a:lnTo>
                  <a:pt x="778" y="470"/>
                </a:lnTo>
                <a:lnTo>
                  <a:pt x="782" y="453"/>
                </a:lnTo>
                <a:lnTo>
                  <a:pt x="785" y="437"/>
                </a:lnTo>
                <a:lnTo>
                  <a:pt x="789" y="420"/>
                </a:lnTo>
                <a:lnTo>
                  <a:pt x="792" y="403"/>
                </a:lnTo>
                <a:lnTo>
                  <a:pt x="793" y="386"/>
                </a:lnTo>
                <a:lnTo>
                  <a:pt x="794" y="368"/>
                </a:lnTo>
                <a:lnTo>
                  <a:pt x="795" y="349"/>
                </a:lnTo>
                <a:lnTo>
                  <a:pt x="795" y="349"/>
                </a:lnTo>
                <a:lnTo>
                  <a:pt x="794" y="332"/>
                </a:lnTo>
                <a:lnTo>
                  <a:pt x="793" y="314"/>
                </a:lnTo>
                <a:lnTo>
                  <a:pt x="792" y="297"/>
                </a:lnTo>
                <a:lnTo>
                  <a:pt x="789" y="280"/>
                </a:lnTo>
                <a:lnTo>
                  <a:pt x="785" y="262"/>
                </a:lnTo>
                <a:lnTo>
                  <a:pt x="782" y="246"/>
                </a:lnTo>
                <a:lnTo>
                  <a:pt x="778" y="229"/>
                </a:lnTo>
                <a:lnTo>
                  <a:pt x="773" y="214"/>
                </a:lnTo>
                <a:lnTo>
                  <a:pt x="766" y="198"/>
                </a:lnTo>
                <a:lnTo>
                  <a:pt x="761" y="183"/>
                </a:lnTo>
                <a:lnTo>
                  <a:pt x="753" y="168"/>
                </a:lnTo>
                <a:lnTo>
                  <a:pt x="746" y="154"/>
                </a:lnTo>
                <a:lnTo>
                  <a:pt x="738" y="140"/>
                </a:lnTo>
                <a:lnTo>
                  <a:pt x="730" y="127"/>
                </a:lnTo>
                <a:lnTo>
                  <a:pt x="720" y="114"/>
                </a:lnTo>
                <a:lnTo>
                  <a:pt x="711" y="103"/>
                </a:lnTo>
                <a:lnTo>
                  <a:pt x="701" y="91"/>
                </a:lnTo>
                <a:lnTo>
                  <a:pt x="691" y="80"/>
                </a:lnTo>
                <a:lnTo>
                  <a:pt x="679" y="69"/>
                </a:lnTo>
                <a:lnTo>
                  <a:pt x="668" y="60"/>
                </a:lnTo>
                <a:lnTo>
                  <a:pt x="657" y="51"/>
                </a:lnTo>
                <a:lnTo>
                  <a:pt x="645" y="43"/>
                </a:lnTo>
                <a:lnTo>
                  <a:pt x="633" y="35"/>
                </a:lnTo>
                <a:lnTo>
                  <a:pt x="620" y="27"/>
                </a:lnTo>
                <a:lnTo>
                  <a:pt x="607" y="21"/>
                </a:lnTo>
                <a:lnTo>
                  <a:pt x="593" y="16"/>
                </a:lnTo>
                <a:lnTo>
                  <a:pt x="580" y="11"/>
                </a:lnTo>
                <a:lnTo>
                  <a:pt x="567" y="7"/>
                </a:lnTo>
                <a:lnTo>
                  <a:pt x="553" y="4"/>
                </a:lnTo>
                <a:lnTo>
                  <a:pt x="538" y="2"/>
                </a:lnTo>
                <a:lnTo>
                  <a:pt x="524" y="1"/>
                </a:lnTo>
                <a:lnTo>
                  <a:pt x="509" y="0"/>
                </a:lnTo>
                <a:lnTo>
                  <a:pt x="509" y="0"/>
                </a:lnTo>
                <a:lnTo>
                  <a:pt x="494" y="1"/>
                </a:lnTo>
                <a:lnTo>
                  <a:pt x="480" y="2"/>
                </a:lnTo>
                <a:lnTo>
                  <a:pt x="466" y="4"/>
                </a:lnTo>
                <a:lnTo>
                  <a:pt x="452" y="7"/>
                </a:lnTo>
                <a:lnTo>
                  <a:pt x="438" y="10"/>
                </a:lnTo>
                <a:lnTo>
                  <a:pt x="424" y="16"/>
                </a:lnTo>
                <a:lnTo>
                  <a:pt x="411" y="21"/>
                </a:lnTo>
                <a:lnTo>
                  <a:pt x="397" y="27"/>
                </a:lnTo>
                <a:lnTo>
                  <a:pt x="384" y="34"/>
                </a:lnTo>
                <a:lnTo>
                  <a:pt x="372" y="43"/>
                </a:lnTo>
                <a:lnTo>
                  <a:pt x="359" y="51"/>
                </a:lnTo>
                <a:lnTo>
                  <a:pt x="348" y="60"/>
                </a:lnTo>
                <a:lnTo>
                  <a:pt x="336" y="70"/>
                </a:lnTo>
                <a:lnTo>
                  <a:pt x="325" y="81"/>
                </a:lnTo>
                <a:lnTo>
                  <a:pt x="314" y="93"/>
                </a:lnTo>
                <a:lnTo>
                  <a:pt x="304" y="105"/>
                </a:lnTo>
                <a:lnTo>
                  <a:pt x="304" y="105"/>
                </a:lnTo>
                <a:lnTo>
                  <a:pt x="294" y="118"/>
                </a:lnTo>
                <a:lnTo>
                  <a:pt x="285" y="130"/>
                </a:lnTo>
                <a:lnTo>
                  <a:pt x="277" y="144"/>
                </a:lnTo>
                <a:lnTo>
                  <a:pt x="269" y="158"/>
                </a:lnTo>
                <a:lnTo>
                  <a:pt x="262" y="172"/>
                </a:lnTo>
                <a:lnTo>
                  <a:pt x="255" y="187"/>
                </a:lnTo>
                <a:lnTo>
                  <a:pt x="249" y="202"/>
                </a:lnTo>
                <a:lnTo>
                  <a:pt x="244" y="217"/>
                </a:lnTo>
                <a:lnTo>
                  <a:pt x="238" y="233"/>
                </a:lnTo>
                <a:lnTo>
                  <a:pt x="234" y="250"/>
                </a:lnTo>
                <a:lnTo>
                  <a:pt x="231" y="266"/>
                </a:lnTo>
                <a:lnTo>
                  <a:pt x="227" y="282"/>
                </a:lnTo>
                <a:lnTo>
                  <a:pt x="225" y="299"/>
                </a:lnTo>
                <a:lnTo>
                  <a:pt x="223" y="315"/>
                </a:lnTo>
                <a:lnTo>
                  <a:pt x="223" y="332"/>
                </a:lnTo>
                <a:lnTo>
                  <a:pt x="222" y="349"/>
                </a:lnTo>
                <a:lnTo>
                  <a:pt x="222" y="349"/>
                </a:lnTo>
                <a:lnTo>
                  <a:pt x="223" y="368"/>
                </a:lnTo>
                <a:lnTo>
                  <a:pt x="224" y="386"/>
                </a:lnTo>
                <a:lnTo>
                  <a:pt x="225" y="403"/>
                </a:lnTo>
                <a:lnTo>
                  <a:pt x="229" y="420"/>
                </a:lnTo>
                <a:lnTo>
                  <a:pt x="232" y="437"/>
                </a:lnTo>
                <a:lnTo>
                  <a:pt x="235" y="453"/>
                </a:lnTo>
                <a:lnTo>
                  <a:pt x="239" y="470"/>
                </a:lnTo>
                <a:lnTo>
                  <a:pt x="245" y="486"/>
                </a:lnTo>
                <a:lnTo>
                  <a:pt x="251" y="502"/>
                </a:lnTo>
                <a:lnTo>
                  <a:pt x="256" y="517"/>
                </a:lnTo>
                <a:lnTo>
                  <a:pt x="264" y="531"/>
                </a:lnTo>
                <a:lnTo>
                  <a:pt x="271" y="546"/>
                </a:lnTo>
                <a:lnTo>
                  <a:pt x="279" y="559"/>
                </a:lnTo>
                <a:lnTo>
                  <a:pt x="288" y="573"/>
                </a:lnTo>
                <a:lnTo>
                  <a:pt x="297" y="585"/>
                </a:lnTo>
                <a:lnTo>
                  <a:pt x="306" y="597"/>
                </a:lnTo>
                <a:lnTo>
                  <a:pt x="317" y="609"/>
                </a:lnTo>
                <a:lnTo>
                  <a:pt x="326" y="620"/>
                </a:lnTo>
                <a:lnTo>
                  <a:pt x="337" y="630"/>
                </a:lnTo>
                <a:lnTo>
                  <a:pt x="349" y="640"/>
                </a:lnTo>
                <a:lnTo>
                  <a:pt x="361" y="649"/>
                </a:lnTo>
                <a:lnTo>
                  <a:pt x="372" y="657"/>
                </a:lnTo>
                <a:lnTo>
                  <a:pt x="384" y="665"/>
                </a:lnTo>
                <a:lnTo>
                  <a:pt x="397" y="672"/>
                </a:lnTo>
                <a:lnTo>
                  <a:pt x="410" y="679"/>
                </a:lnTo>
                <a:lnTo>
                  <a:pt x="424" y="684"/>
                </a:lnTo>
                <a:lnTo>
                  <a:pt x="437" y="688"/>
                </a:lnTo>
                <a:lnTo>
                  <a:pt x="451" y="693"/>
                </a:lnTo>
                <a:lnTo>
                  <a:pt x="465" y="696"/>
                </a:lnTo>
                <a:lnTo>
                  <a:pt x="480" y="698"/>
                </a:lnTo>
                <a:lnTo>
                  <a:pt x="494" y="699"/>
                </a:lnTo>
                <a:lnTo>
                  <a:pt x="509" y="700"/>
                </a:lnTo>
                <a:lnTo>
                  <a:pt x="509" y="700"/>
                </a:lnTo>
                <a:close/>
                <a:moveTo>
                  <a:pt x="509" y="64"/>
                </a:moveTo>
                <a:lnTo>
                  <a:pt x="509" y="64"/>
                </a:lnTo>
                <a:lnTo>
                  <a:pt x="520" y="64"/>
                </a:lnTo>
                <a:lnTo>
                  <a:pt x="531" y="65"/>
                </a:lnTo>
                <a:lnTo>
                  <a:pt x="543" y="67"/>
                </a:lnTo>
                <a:lnTo>
                  <a:pt x="554" y="69"/>
                </a:lnTo>
                <a:lnTo>
                  <a:pt x="564" y="73"/>
                </a:lnTo>
                <a:lnTo>
                  <a:pt x="575" y="77"/>
                </a:lnTo>
                <a:lnTo>
                  <a:pt x="585" y="81"/>
                </a:lnTo>
                <a:lnTo>
                  <a:pt x="596" y="87"/>
                </a:lnTo>
                <a:lnTo>
                  <a:pt x="615" y="98"/>
                </a:lnTo>
                <a:lnTo>
                  <a:pt x="633" y="112"/>
                </a:lnTo>
                <a:lnTo>
                  <a:pt x="650" y="129"/>
                </a:lnTo>
                <a:lnTo>
                  <a:pt x="666" y="148"/>
                </a:lnTo>
                <a:lnTo>
                  <a:pt x="680" y="168"/>
                </a:lnTo>
                <a:lnTo>
                  <a:pt x="693" y="190"/>
                </a:lnTo>
                <a:lnTo>
                  <a:pt x="704" y="213"/>
                </a:lnTo>
                <a:lnTo>
                  <a:pt x="714" y="239"/>
                </a:lnTo>
                <a:lnTo>
                  <a:pt x="721" y="265"/>
                </a:lnTo>
                <a:lnTo>
                  <a:pt x="726" y="293"/>
                </a:lnTo>
                <a:lnTo>
                  <a:pt x="730" y="320"/>
                </a:lnTo>
                <a:lnTo>
                  <a:pt x="731" y="349"/>
                </a:lnTo>
                <a:lnTo>
                  <a:pt x="731" y="349"/>
                </a:lnTo>
                <a:lnTo>
                  <a:pt x="730" y="379"/>
                </a:lnTo>
                <a:lnTo>
                  <a:pt x="726" y="407"/>
                </a:lnTo>
                <a:lnTo>
                  <a:pt x="721" y="435"/>
                </a:lnTo>
                <a:lnTo>
                  <a:pt x="714" y="461"/>
                </a:lnTo>
                <a:lnTo>
                  <a:pt x="704" y="486"/>
                </a:lnTo>
                <a:lnTo>
                  <a:pt x="693" y="509"/>
                </a:lnTo>
                <a:lnTo>
                  <a:pt x="680" y="532"/>
                </a:lnTo>
                <a:lnTo>
                  <a:pt x="666" y="552"/>
                </a:lnTo>
                <a:lnTo>
                  <a:pt x="650" y="570"/>
                </a:lnTo>
                <a:lnTo>
                  <a:pt x="633" y="588"/>
                </a:lnTo>
                <a:lnTo>
                  <a:pt x="615" y="602"/>
                </a:lnTo>
                <a:lnTo>
                  <a:pt x="596" y="613"/>
                </a:lnTo>
                <a:lnTo>
                  <a:pt x="585" y="619"/>
                </a:lnTo>
                <a:lnTo>
                  <a:pt x="575" y="623"/>
                </a:lnTo>
                <a:lnTo>
                  <a:pt x="564" y="627"/>
                </a:lnTo>
                <a:lnTo>
                  <a:pt x="554" y="630"/>
                </a:lnTo>
                <a:lnTo>
                  <a:pt x="543" y="633"/>
                </a:lnTo>
                <a:lnTo>
                  <a:pt x="531" y="635"/>
                </a:lnTo>
                <a:lnTo>
                  <a:pt x="520" y="636"/>
                </a:lnTo>
                <a:lnTo>
                  <a:pt x="509" y="636"/>
                </a:lnTo>
                <a:lnTo>
                  <a:pt x="509" y="636"/>
                </a:lnTo>
                <a:lnTo>
                  <a:pt x="497" y="636"/>
                </a:lnTo>
                <a:lnTo>
                  <a:pt x="486" y="635"/>
                </a:lnTo>
                <a:lnTo>
                  <a:pt x="474" y="633"/>
                </a:lnTo>
                <a:lnTo>
                  <a:pt x="464" y="630"/>
                </a:lnTo>
                <a:lnTo>
                  <a:pt x="453" y="627"/>
                </a:lnTo>
                <a:lnTo>
                  <a:pt x="442" y="623"/>
                </a:lnTo>
                <a:lnTo>
                  <a:pt x="432" y="619"/>
                </a:lnTo>
                <a:lnTo>
                  <a:pt x="422" y="613"/>
                </a:lnTo>
                <a:lnTo>
                  <a:pt x="402" y="602"/>
                </a:lnTo>
                <a:lnTo>
                  <a:pt x="384" y="588"/>
                </a:lnTo>
                <a:lnTo>
                  <a:pt x="367" y="570"/>
                </a:lnTo>
                <a:lnTo>
                  <a:pt x="351" y="552"/>
                </a:lnTo>
                <a:lnTo>
                  <a:pt x="337" y="532"/>
                </a:lnTo>
                <a:lnTo>
                  <a:pt x="324" y="509"/>
                </a:lnTo>
                <a:lnTo>
                  <a:pt x="313" y="486"/>
                </a:lnTo>
                <a:lnTo>
                  <a:pt x="304" y="461"/>
                </a:lnTo>
                <a:lnTo>
                  <a:pt x="296" y="435"/>
                </a:lnTo>
                <a:lnTo>
                  <a:pt x="291" y="407"/>
                </a:lnTo>
                <a:lnTo>
                  <a:pt x="288" y="379"/>
                </a:lnTo>
                <a:lnTo>
                  <a:pt x="285" y="349"/>
                </a:lnTo>
                <a:lnTo>
                  <a:pt x="285" y="349"/>
                </a:lnTo>
                <a:lnTo>
                  <a:pt x="288" y="320"/>
                </a:lnTo>
                <a:lnTo>
                  <a:pt x="291" y="293"/>
                </a:lnTo>
                <a:lnTo>
                  <a:pt x="296" y="265"/>
                </a:lnTo>
                <a:lnTo>
                  <a:pt x="304" y="239"/>
                </a:lnTo>
                <a:lnTo>
                  <a:pt x="313" y="213"/>
                </a:lnTo>
                <a:lnTo>
                  <a:pt x="324" y="190"/>
                </a:lnTo>
                <a:lnTo>
                  <a:pt x="337" y="168"/>
                </a:lnTo>
                <a:lnTo>
                  <a:pt x="351" y="148"/>
                </a:lnTo>
                <a:lnTo>
                  <a:pt x="367" y="129"/>
                </a:lnTo>
                <a:lnTo>
                  <a:pt x="384" y="112"/>
                </a:lnTo>
                <a:lnTo>
                  <a:pt x="402" y="98"/>
                </a:lnTo>
                <a:lnTo>
                  <a:pt x="422" y="87"/>
                </a:lnTo>
                <a:lnTo>
                  <a:pt x="432" y="81"/>
                </a:lnTo>
                <a:lnTo>
                  <a:pt x="442" y="77"/>
                </a:lnTo>
                <a:lnTo>
                  <a:pt x="453" y="73"/>
                </a:lnTo>
                <a:lnTo>
                  <a:pt x="464" y="69"/>
                </a:lnTo>
                <a:lnTo>
                  <a:pt x="474" y="67"/>
                </a:lnTo>
                <a:lnTo>
                  <a:pt x="486" y="65"/>
                </a:lnTo>
                <a:lnTo>
                  <a:pt x="497" y="64"/>
                </a:lnTo>
                <a:lnTo>
                  <a:pt x="509" y="64"/>
                </a:lnTo>
                <a:lnTo>
                  <a:pt x="509" y="64"/>
                </a:lnTo>
                <a:close/>
                <a:moveTo>
                  <a:pt x="731" y="636"/>
                </a:moveTo>
                <a:lnTo>
                  <a:pt x="731" y="636"/>
                </a:lnTo>
                <a:lnTo>
                  <a:pt x="725" y="637"/>
                </a:lnTo>
                <a:lnTo>
                  <a:pt x="719" y="639"/>
                </a:lnTo>
                <a:lnTo>
                  <a:pt x="714" y="641"/>
                </a:lnTo>
                <a:lnTo>
                  <a:pt x="709" y="645"/>
                </a:lnTo>
                <a:lnTo>
                  <a:pt x="705" y="650"/>
                </a:lnTo>
                <a:lnTo>
                  <a:pt x="702" y="655"/>
                </a:lnTo>
                <a:lnTo>
                  <a:pt x="700" y="662"/>
                </a:lnTo>
                <a:lnTo>
                  <a:pt x="700" y="668"/>
                </a:lnTo>
                <a:lnTo>
                  <a:pt x="700" y="668"/>
                </a:lnTo>
                <a:lnTo>
                  <a:pt x="700" y="674"/>
                </a:lnTo>
                <a:lnTo>
                  <a:pt x="702" y="680"/>
                </a:lnTo>
                <a:lnTo>
                  <a:pt x="705" y="685"/>
                </a:lnTo>
                <a:lnTo>
                  <a:pt x="709" y="691"/>
                </a:lnTo>
                <a:lnTo>
                  <a:pt x="714" y="694"/>
                </a:lnTo>
                <a:lnTo>
                  <a:pt x="719" y="697"/>
                </a:lnTo>
                <a:lnTo>
                  <a:pt x="725" y="699"/>
                </a:lnTo>
                <a:lnTo>
                  <a:pt x="731" y="700"/>
                </a:lnTo>
                <a:lnTo>
                  <a:pt x="731" y="700"/>
                </a:lnTo>
                <a:lnTo>
                  <a:pt x="754" y="701"/>
                </a:lnTo>
                <a:lnTo>
                  <a:pt x="776" y="705"/>
                </a:lnTo>
                <a:lnTo>
                  <a:pt x="797" y="710"/>
                </a:lnTo>
                <a:lnTo>
                  <a:pt x="818" y="717"/>
                </a:lnTo>
                <a:lnTo>
                  <a:pt x="837" y="727"/>
                </a:lnTo>
                <a:lnTo>
                  <a:pt x="855" y="738"/>
                </a:lnTo>
                <a:lnTo>
                  <a:pt x="872" y="751"/>
                </a:lnTo>
                <a:lnTo>
                  <a:pt x="888" y="765"/>
                </a:lnTo>
                <a:lnTo>
                  <a:pt x="903" y="781"/>
                </a:lnTo>
                <a:lnTo>
                  <a:pt x="915" y="798"/>
                </a:lnTo>
                <a:lnTo>
                  <a:pt x="927" y="816"/>
                </a:lnTo>
                <a:lnTo>
                  <a:pt x="937" y="835"/>
                </a:lnTo>
                <a:lnTo>
                  <a:pt x="944" y="856"/>
                </a:lnTo>
                <a:lnTo>
                  <a:pt x="950" y="877"/>
                </a:lnTo>
                <a:lnTo>
                  <a:pt x="953" y="900"/>
                </a:lnTo>
                <a:lnTo>
                  <a:pt x="954" y="922"/>
                </a:lnTo>
                <a:lnTo>
                  <a:pt x="954" y="922"/>
                </a:lnTo>
                <a:lnTo>
                  <a:pt x="953" y="929"/>
                </a:lnTo>
                <a:lnTo>
                  <a:pt x="952" y="935"/>
                </a:lnTo>
                <a:lnTo>
                  <a:pt x="949" y="941"/>
                </a:lnTo>
                <a:lnTo>
                  <a:pt x="944" y="945"/>
                </a:lnTo>
                <a:lnTo>
                  <a:pt x="940" y="949"/>
                </a:lnTo>
                <a:lnTo>
                  <a:pt x="935" y="951"/>
                </a:lnTo>
                <a:lnTo>
                  <a:pt x="928" y="953"/>
                </a:lnTo>
                <a:lnTo>
                  <a:pt x="922" y="954"/>
                </a:lnTo>
                <a:lnTo>
                  <a:pt x="96" y="954"/>
                </a:lnTo>
                <a:lnTo>
                  <a:pt x="96" y="954"/>
                </a:lnTo>
                <a:lnTo>
                  <a:pt x="89" y="953"/>
                </a:lnTo>
                <a:lnTo>
                  <a:pt x="83" y="951"/>
                </a:lnTo>
                <a:lnTo>
                  <a:pt x="77" y="949"/>
                </a:lnTo>
                <a:lnTo>
                  <a:pt x="73" y="945"/>
                </a:lnTo>
                <a:lnTo>
                  <a:pt x="69" y="941"/>
                </a:lnTo>
                <a:lnTo>
                  <a:pt x="65" y="935"/>
                </a:lnTo>
                <a:lnTo>
                  <a:pt x="64" y="929"/>
                </a:lnTo>
                <a:lnTo>
                  <a:pt x="63" y="922"/>
                </a:lnTo>
                <a:lnTo>
                  <a:pt x="63" y="922"/>
                </a:lnTo>
                <a:lnTo>
                  <a:pt x="64" y="900"/>
                </a:lnTo>
                <a:lnTo>
                  <a:pt x="68" y="877"/>
                </a:lnTo>
                <a:lnTo>
                  <a:pt x="73" y="856"/>
                </a:lnTo>
                <a:lnTo>
                  <a:pt x="81" y="835"/>
                </a:lnTo>
                <a:lnTo>
                  <a:pt x="90" y="816"/>
                </a:lnTo>
                <a:lnTo>
                  <a:pt x="101" y="798"/>
                </a:lnTo>
                <a:lnTo>
                  <a:pt x="114" y="781"/>
                </a:lnTo>
                <a:lnTo>
                  <a:pt x="129" y="765"/>
                </a:lnTo>
                <a:lnTo>
                  <a:pt x="145" y="751"/>
                </a:lnTo>
                <a:lnTo>
                  <a:pt x="162" y="738"/>
                </a:lnTo>
                <a:lnTo>
                  <a:pt x="180" y="727"/>
                </a:lnTo>
                <a:lnTo>
                  <a:pt x="200" y="717"/>
                </a:lnTo>
                <a:lnTo>
                  <a:pt x="220" y="710"/>
                </a:lnTo>
                <a:lnTo>
                  <a:pt x="241" y="705"/>
                </a:lnTo>
                <a:lnTo>
                  <a:pt x="263" y="701"/>
                </a:lnTo>
                <a:lnTo>
                  <a:pt x="285" y="700"/>
                </a:lnTo>
                <a:lnTo>
                  <a:pt x="285" y="700"/>
                </a:lnTo>
                <a:lnTo>
                  <a:pt x="292" y="699"/>
                </a:lnTo>
                <a:lnTo>
                  <a:pt x="298" y="697"/>
                </a:lnTo>
                <a:lnTo>
                  <a:pt x="304" y="694"/>
                </a:lnTo>
                <a:lnTo>
                  <a:pt x="308" y="691"/>
                </a:lnTo>
                <a:lnTo>
                  <a:pt x="312" y="685"/>
                </a:lnTo>
                <a:lnTo>
                  <a:pt x="315" y="680"/>
                </a:lnTo>
                <a:lnTo>
                  <a:pt x="318" y="674"/>
                </a:lnTo>
                <a:lnTo>
                  <a:pt x="318" y="668"/>
                </a:lnTo>
                <a:lnTo>
                  <a:pt x="318" y="668"/>
                </a:lnTo>
                <a:lnTo>
                  <a:pt x="318" y="662"/>
                </a:lnTo>
                <a:lnTo>
                  <a:pt x="315" y="655"/>
                </a:lnTo>
                <a:lnTo>
                  <a:pt x="312" y="650"/>
                </a:lnTo>
                <a:lnTo>
                  <a:pt x="308" y="645"/>
                </a:lnTo>
                <a:lnTo>
                  <a:pt x="304" y="641"/>
                </a:lnTo>
                <a:lnTo>
                  <a:pt x="298" y="639"/>
                </a:lnTo>
                <a:lnTo>
                  <a:pt x="292" y="637"/>
                </a:lnTo>
                <a:lnTo>
                  <a:pt x="285" y="636"/>
                </a:lnTo>
                <a:lnTo>
                  <a:pt x="285" y="636"/>
                </a:lnTo>
                <a:lnTo>
                  <a:pt x="271" y="637"/>
                </a:lnTo>
                <a:lnTo>
                  <a:pt x="256" y="638"/>
                </a:lnTo>
                <a:lnTo>
                  <a:pt x="243" y="639"/>
                </a:lnTo>
                <a:lnTo>
                  <a:pt x="229" y="642"/>
                </a:lnTo>
                <a:lnTo>
                  <a:pt x="215" y="645"/>
                </a:lnTo>
                <a:lnTo>
                  <a:pt x="201" y="649"/>
                </a:lnTo>
                <a:lnTo>
                  <a:pt x="188" y="653"/>
                </a:lnTo>
                <a:lnTo>
                  <a:pt x="175" y="658"/>
                </a:lnTo>
                <a:lnTo>
                  <a:pt x="162" y="665"/>
                </a:lnTo>
                <a:lnTo>
                  <a:pt x="149" y="670"/>
                </a:lnTo>
                <a:lnTo>
                  <a:pt x="137" y="678"/>
                </a:lnTo>
                <a:lnTo>
                  <a:pt x="126" y="685"/>
                </a:lnTo>
                <a:lnTo>
                  <a:pt x="115" y="693"/>
                </a:lnTo>
                <a:lnTo>
                  <a:pt x="104" y="701"/>
                </a:lnTo>
                <a:lnTo>
                  <a:pt x="93" y="711"/>
                </a:lnTo>
                <a:lnTo>
                  <a:pt x="84" y="720"/>
                </a:lnTo>
                <a:lnTo>
                  <a:pt x="74" y="730"/>
                </a:lnTo>
                <a:lnTo>
                  <a:pt x="65" y="740"/>
                </a:lnTo>
                <a:lnTo>
                  <a:pt x="57" y="751"/>
                </a:lnTo>
                <a:lnTo>
                  <a:pt x="48" y="762"/>
                </a:lnTo>
                <a:lnTo>
                  <a:pt x="41" y="774"/>
                </a:lnTo>
                <a:lnTo>
                  <a:pt x="34" y="786"/>
                </a:lnTo>
                <a:lnTo>
                  <a:pt x="28" y="798"/>
                </a:lnTo>
                <a:lnTo>
                  <a:pt x="23" y="811"/>
                </a:lnTo>
                <a:lnTo>
                  <a:pt x="17" y="824"/>
                </a:lnTo>
                <a:lnTo>
                  <a:pt x="13" y="838"/>
                </a:lnTo>
                <a:lnTo>
                  <a:pt x="9" y="850"/>
                </a:lnTo>
                <a:lnTo>
                  <a:pt x="5" y="864"/>
                </a:lnTo>
                <a:lnTo>
                  <a:pt x="3" y="878"/>
                </a:lnTo>
                <a:lnTo>
                  <a:pt x="1" y="893"/>
                </a:lnTo>
                <a:lnTo>
                  <a:pt x="0" y="907"/>
                </a:lnTo>
                <a:lnTo>
                  <a:pt x="0" y="922"/>
                </a:lnTo>
                <a:lnTo>
                  <a:pt x="0" y="922"/>
                </a:lnTo>
                <a:lnTo>
                  <a:pt x="0" y="932"/>
                </a:lnTo>
                <a:lnTo>
                  <a:pt x="2" y="942"/>
                </a:lnTo>
                <a:lnTo>
                  <a:pt x="4" y="950"/>
                </a:lnTo>
                <a:lnTo>
                  <a:pt x="8" y="960"/>
                </a:lnTo>
                <a:lnTo>
                  <a:pt x="11" y="967"/>
                </a:lnTo>
                <a:lnTo>
                  <a:pt x="16" y="976"/>
                </a:lnTo>
                <a:lnTo>
                  <a:pt x="21" y="983"/>
                </a:lnTo>
                <a:lnTo>
                  <a:pt x="28" y="990"/>
                </a:lnTo>
                <a:lnTo>
                  <a:pt x="34" y="996"/>
                </a:lnTo>
                <a:lnTo>
                  <a:pt x="42" y="1002"/>
                </a:lnTo>
                <a:lnTo>
                  <a:pt x="49" y="1006"/>
                </a:lnTo>
                <a:lnTo>
                  <a:pt x="58" y="1010"/>
                </a:lnTo>
                <a:lnTo>
                  <a:pt x="67" y="1014"/>
                </a:lnTo>
                <a:lnTo>
                  <a:pt x="76" y="1016"/>
                </a:lnTo>
                <a:lnTo>
                  <a:pt x="86" y="1017"/>
                </a:lnTo>
                <a:lnTo>
                  <a:pt x="96" y="1018"/>
                </a:lnTo>
                <a:lnTo>
                  <a:pt x="922" y="1018"/>
                </a:lnTo>
                <a:lnTo>
                  <a:pt x="922" y="1018"/>
                </a:lnTo>
                <a:lnTo>
                  <a:pt x="931" y="1017"/>
                </a:lnTo>
                <a:lnTo>
                  <a:pt x="941" y="1016"/>
                </a:lnTo>
                <a:lnTo>
                  <a:pt x="951" y="1014"/>
                </a:lnTo>
                <a:lnTo>
                  <a:pt x="959" y="1010"/>
                </a:lnTo>
                <a:lnTo>
                  <a:pt x="968" y="1006"/>
                </a:lnTo>
                <a:lnTo>
                  <a:pt x="975" y="1002"/>
                </a:lnTo>
                <a:lnTo>
                  <a:pt x="983" y="996"/>
                </a:lnTo>
                <a:lnTo>
                  <a:pt x="989" y="990"/>
                </a:lnTo>
                <a:lnTo>
                  <a:pt x="996" y="983"/>
                </a:lnTo>
                <a:lnTo>
                  <a:pt x="1001" y="976"/>
                </a:lnTo>
                <a:lnTo>
                  <a:pt x="1006" y="967"/>
                </a:lnTo>
                <a:lnTo>
                  <a:pt x="1010" y="960"/>
                </a:lnTo>
                <a:lnTo>
                  <a:pt x="1013" y="950"/>
                </a:lnTo>
                <a:lnTo>
                  <a:pt x="1015" y="942"/>
                </a:lnTo>
                <a:lnTo>
                  <a:pt x="1017" y="932"/>
                </a:lnTo>
                <a:lnTo>
                  <a:pt x="1017" y="922"/>
                </a:lnTo>
                <a:lnTo>
                  <a:pt x="1017" y="922"/>
                </a:lnTo>
                <a:lnTo>
                  <a:pt x="1017" y="907"/>
                </a:lnTo>
                <a:lnTo>
                  <a:pt x="1016" y="893"/>
                </a:lnTo>
                <a:lnTo>
                  <a:pt x="1014" y="878"/>
                </a:lnTo>
                <a:lnTo>
                  <a:pt x="1012" y="864"/>
                </a:lnTo>
                <a:lnTo>
                  <a:pt x="1009" y="850"/>
                </a:lnTo>
                <a:lnTo>
                  <a:pt x="1004" y="838"/>
                </a:lnTo>
                <a:lnTo>
                  <a:pt x="1000" y="824"/>
                </a:lnTo>
                <a:lnTo>
                  <a:pt x="995" y="811"/>
                </a:lnTo>
                <a:lnTo>
                  <a:pt x="989" y="798"/>
                </a:lnTo>
                <a:lnTo>
                  <a:pt x="983" y="786"/>
                </a:lnTo>
                <a:lnTo>
                  <a:pt x="976" y="774"/>
                </a:lnTo>
                <a:lnTo>
                  <a:pt x="969" y="762"/>
                </a:lnTo>
                <a:lnTo>
                  <a:pt x="960" y="751"/>
                </a:lnTo>
                <a:lnTo>
                  <a:pt x="952" y="740"/>
                </a:lnTo>
                <a:lnTo>
                  <a:pt x="943" y="730"/>
                </a:lnTo>
                <a:lnTo>
                  <a:pt x="933" y="720"/>
                </a:lnTo>
                <a:lnTo>
                  <a:pt x="924" y="711"/>
                </a:lnTo>
                <a:lnTo>
                  <a:pt x="913" y="701"/>
                </a:lnTo>
                <a:lnTo>
                  <a:pt x="902" y="693"/>
                </a:lnTo>
                <a:lnTo>
                  <a:pt x="892" y="685"/>
                </a:lnTo>
                <a:lnTo>
                  <a:pt x="880" y="678"/>
                </a:lnTo>
                <a:lnTo>
                  <a:pt x="868" y="670"/>
                </a:lnTo>
                <a:lnTo>
                  <a:pt x="855" y="665"/>
                </a:lnTo>
                <a:lnTo>
                  <a:pt x="842" y="658"/>
                </a:lnTo>
                <a:lnTo>
                  <a:pt x="829" y="653"/>
                </a:lnTo>
                <a:lnTo>
                  <a:pt x="817" y="649"/>
                </a:lnTo>
                <a:lnTo>
                  <a:pt x="803" y="645"/>
                </a:lnTo>
                <a:lnTo>
                  <a:pt x="789" y="642"/>
                </a:lnTo>
                <a:lnTo>
                  <a:pt x="775" y="639"/>
                </a:lnTo>
                <a:lnTo>
                  <a:pt x="761" y="638"/>
                </a:lnTo>
                <a:lnTo>
                  <a:pt x="746" y="637"/>
                </a:lnTo>
                <a:lnTo>
                  <a:pt x="731" y="636"/>
                </a:lnTo>
                <a:lnTo>
                  <a:pt x="731" y="63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Helvetica Neue"/>
              <a:ea typeface="Helvetica Neue"/>
              <a:cs typeface="Helvetica Neue"/>
              <a:sym typeface="Helvetica Neue"/>
            </a:endParaRPr>
          </a:p>
        </p:txBody>
      </p:sp>
      <p:sp>
        <p:nvSpPr>
          <p:cNvPr id="385" name="Google Shape;385;p13"/>
          <p:cNvSpPr/>
          <p:nvPr/>
        </p:nvSpPr>
        <p:spPr>
          <a:xfrm>
            <a:off x="9291340" y="4134498"/>
            <a:ext cx="828000" cy="828000"/>
          </a:xfrm>
          <a:prstGeom prst="ellipse">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86" name="Google Shape;386;p13"/>
          <p:cNvSpPr/>
          <p:nvPr/>
        </p:nvSpPr>
        <p:spPr>
          <a:xfrm>
            <a:off x="9543415" y="4386573"/>
            <a:ext cx="323851" cy="323851"/>
          </a:xfrm>
          <a:custGeom>
            <a:rect b="b" l="l" r="r" t="t"/>
            <a:pathLst>
              <a:path extrusionOk="0" h="1017" w="1017">
                <a:moveTo>
                  <a:pt x="508" y="231"/>
                </a:moveTo>
                <a:lnTo>
                  <a:pt x="508" y="231"/>
                </a:lnTo>
                <a:lnTo>
                  <a:pt x="493" y="232"/>
                </a:lnTo>
                <a:lnTo>
                  <a:pt x="479" y="234"/>
                </a:lnTo>
                <a:lnTo>
                  <a:pt x="466" y="235"/>
                </a:lnTo>
                <a:lnTo>
                  <a:pt x="453" y="238"/>
                </a:lnTo>
                <a:lnTo>
                  <a:pt x="439" y="241"/>
                </a:lnTo>
                <a:lnTo>
                  <a:pt x="426" y="244"/>
                </a:lnTo>
                <a:lnTo>
                  <a:pt x="413" y="249"/>
                </a:lnTo>
                <a:lnTo>
                  <a:pt x="401" y="254"/>
                </a:lnTo>
                <a:lnTo>
                  <a:pt x="388" y="259"/>
                </a:lnTo>
                <a:lnTo>
                  <a:pt x="376" y="266"/>
                </a:lnTo>
                <a:lnTo>
                  <a:pt x="365" y="272"/>
                </a:lnTo>
                <a:lnTo>
                  <a:pt x="354" y="279"/>
                </a:lnTo>
                <a:lnTo>
                  <a:pt x="332" y="295"/>
                </a:lnTo>
                <a:lnTo>
                  <a:pt x="313" y="313"/>
                </a:lnTo>
                <a:lnTo>
                  <a:pt x="295" y="332"/>
                </a:lnTo>
                <a:lnTo>
                  <a:pt x="279" y="354"/>
                </a:lnTo>
                <a:lnTo>
                  <a:pt x="272" y="364"/>
                </a:lnTo>
                <a:lnTo>
                  <a:pt x="266" y="376"/>
                </a:lnTo>
                <a:lnTo>
                  <a:pt x="260" y="388"/>
                </a:lnTo>
                <a:lnTo>
                  <a:pt x="254" y="401"/>
                </a:lnTo>
                <a:lnTo>
                  <a:pt x="249" y="413"/>
                </a:lnTo>
                <a:lnTo>
                  <a:pt x="244" y="426"/>
                </a:lnTo>
                <a:lnTo>
                  <a:pt x="241" y="438"/>
                </a:lnTo>
                <a:lnTo>
                  <a:pt x="238" y="452"/>
                </a:lnTo>
                <a:lnTo>
                  <a:pt x="235" y="466"/>
                </a:lnTo>
                <a:lnTo>
                  <a:pt x="234" y="479"/>
                </a:lnTo>
                <a:lnTo>
                  <a:pt x="233" y="493"/>
                </a:lnTo>
                <a:lnTo>
                  <a:pt x="232" y="508"/>
                </a:lnTo>
                <a:lnTo>
                  <a:pt x="232" y="508"/>
                </a:lnTo>
                <a:lnTo>
                  <a:pt x="233" y="522"/>
                </a:lnTo>
                <a:lnTo>
                  <a:pt x="234" y="536"/>
                </a:lnTo>
                <a:lnTo>
                  <a:pt x="235" y="550"/>
                </a:lnTo>
                <a:lnTo>
                  <a:pt x="238" y="563"/>
                </a:lnTo>
                <a:lnTo>
                  <a:pt x="241" y="577"/>
                </a:lnTo>
                <a:lnTo>
                  <a:pt x="244" y="590"/>
                </a:lnTo>
                <a:lnTo>
                  <a:pt x="249" y="603"/>
                </a:lnTo>
                <a:lnTo>
                  <a:pt x="254" y="616"/>
                </a:lnTo>
                <a:lnTo>
                  <a:pt x="260" y="627"/>
                </a:lnTo>
                <a:lnTo>
                  <a:pt x="266" y="639"/>
                </a:lnTo>
                <a:lnTo>
                  <a:pt x="272" y="651"/>
                </a:lnTo>
                <a:lnTo>
                  <a:pt x="279" y="662"/>
                </a:lnTo>
                <a:lnTo>
                  <a:pt x="295" y="683"/>
                </a:lnTo>
                <a:lnTo>
                  <a:pt x="313" y="702"/>
                </a:lnTo>
                <a:lnTo>
                  <a:pt x="332" y="721"/>
                </a:lnTo>
                <a:lnTo>
                  <a:pt x="354" y="737"/>
                </a:lnTo>
                <a:lnTo>
                  <a:pt x="376" y="751"/>
                </a:lnTo>
                <a:lnTo>
                  <a:pt x="388" y="756"/>
                </a:lnTo>
                <a:lnTo>
                  <a:pt x="401" y="763"/>
                </a:lnTo>
                <a:lnTo>
                  <a:pt x="413" y="767"/>
                </a:lnTo>
                <a:lnTo>
                  <a:pt x="426" y="771"/>
                </a:lnTo>
                <a:lnTo>
                  <a:pt x="439" y="775"/>
                </a:lnTo>
                <a:lnTo>
                  <a:pt x="453" y="779"/>
                </a:lnTo>
                <a:lnTo>
                  <a:pt x="466" y="781"/>
                </a:lnTo>
                <a:lnTo>
                  <a:pt x="479" y="783"/>
                </a:lnTo>
                <a:lnTo>
                  <a:pt x="493" y="784"/>
                </a:lnTo>
                <a:lnTo>
                  <a:pt x="508" y="784"/>
                </a:lnTo>
                <a:lnTo>
                  <a:pt x="508" y="784"/>
                </a:lnTo>
                <a:lnTo>
                  <a:pt x="522" y="784"/>
                </a:lnTo>
                <a:lnTo>
                  <a:pt x="536" y="783"/>
                </a:lnTo>
                <a:lnTo>
                  <a:pt x="550" y="781"/>
                </a:lnTo>
                <a:lnTo>
                  <a:pt x="563" y="779"/>
                </a:lnTo>
                <a:lnTo>
                  <a:pt x="577" y="775"/>
                </a:lnTo>
                <a:lnTo>
                  <a:pt x="590" y="771"/>
                </a:lnTo>
                <a:lnTo>
                  <a:pt x="603" y="767"/>
                </a:lnTo>
                <a:lnTo>
                  <a:pt x="616" y="763"/>
                </a:lnTo>
                <a:lnTo>
                  <a:pt x="628" y="756"/>
                </a:lnTo>
                <a:lnTo>
                  <a:pt x="639" y="751"/>
                </a:lnTo>
                <a:lnTo>
                  <a:pt x="662" y="737"/>
                </a:lnTo>
                <a:lnTo>
                  <a:pt x="683" y="721"/>
                </a:lnTo>
                <a:lnTo>
                  <a:pt x="703" y="702"/>
                </a:lnTo>
                <a:lnTo>
                  <a:pt x="721" y="683"/>
                </a:lnTo>
                <a:lnTo>
                  <a:pt x="737" y="662"/>
                </a:lnTo>
                <a:lnTo>
                  <a:pt x="751" y="639"/>
                </a:lnTo>
                <a:lnTo>
                  <a:pt x="756" y="627"/>
                </a:lnTo>
                <a:lnTo>
                  <a:pt x="763" y="616"/>
                </a:lnTo>
                <a:lnTo>
                  <a:pt x="767" y="603"/>
                </a:lnTo>
                <a:lnTo>
                  <a:pt x="771" y="590"/>
                </a:lnTo>
                <a:lnTo>
                  <a:pt x="776" y="577"/>
                </a:lnTo>
                <a:lnTo>
                  <a:pt x="779" y="563"/>
                </a:lnTo>
                <a:lnTo>
                  <a:pt x="781" y="550"/>
                </a:lnTo>
                <a:lnTo>
                  <a:pt x="782" y="536"/>
                </a:lnTo>
                <a:lnTo>
                  <a:pt x="783" y="522"/>
                </a:lnTo>
                <a:lnTo>
                  <a:pt x="784" y="508"/>
                </a:lnTo>
                <a:lnTo>
                  <a:pt x="784" y="508"/>
                </a:lnTo>
                <a:lnTo>
                  <a:pt x="783" y="493"/>
                </a:lnTo>
                <a:lnTo>
                  <a:pt x="782" y="479"/>
                </a:lnTo>
                <a:lnTo>
                  <a:pt x="781" y="466"/>
                </a:lnTo>
                <a:lnTo>
                  <a:pt x="779" y="452"/>
                </a:lnTo>
                <a:lnTo>
                  <a:pt x="776" y="438"/>
                </a:lnTo>
                <a:lnTo>
                  <a:pt x="771" y="426"/>
                </a:lnTo>
                <a:lnTo>
                  <a:pt x="767" y="413"/>
                </a:lnTo>
                <a:lnTo>
                  <a:pt x="763" y="401"/>
                </a:lnTo>
                <a:lnTo>
                  <a:pt x="756" y="388"/>
                </a:lnTo>
                <a:lnTo>
                  <a:pt x="751" y="376"/>
                </a:lnTo>
                <a:lnTo>
                  <a:pt x="737" y="354"/>
                </a:lnTo>
                <a:lnTo>
                  <a:pt x="721" y="332"/>
                </a:lnTo>
                <a:lnTo>
                  <a:pt x="703" y="313"/>
                </a:lnTo>
                <a:lnTo>
                  <a:pt x="683" y="295"/>
                </a:lnTo>
                <a:lnTo>
                  <a:pt x="662" y="279"/>
                </a:lnTo>
                <a:lnTo>
                  <a:pt x="639" y="266"/>
                </a:lnTo>
                <a:lnTo>
                  <a:pt x="628" y="259"/>
                </a:lnTo>
                <a:lnTo>
                  <a:pt x="616" y="254"/>
                </a:lnTo>
                <a:lnTo>
                  <a:pt x="603" y="249"/>
                </a:lnTo>
                <a:lnTo>
                  <a:pt x="590" y="244"/>
                </a:lnTo>
                <a:lnTo>
                  <a:pt x="577" y="241"/>
                </a:lnTo>
                <a:lnTo>
                  <a:pt x="563" y="238"/>
                </a:lnTo>
                <a:lnTo>
                  <a:pt x="550" y="235"/>
                </a:lnTo>
                <a:lnTo>
                  <a:pt x="536" y="234"/>
                </a:lnTo>
                <a:lnTo>
                  <a:pt x="522" y="232"/>
                </a:lnTo>
                <a:lnTo>
                  <a:pt x="508" y="231"/>
                </a:lnTo>
                <a:lnTo>
                  <a:pt x="508" y="231"/>
                </a:lnTo>
                <a:close/>
                <a:moveTo>
                  <a:pt x="508" y="721"/>
                </a:moveTo>
                <a:lnTo>
                  <a:pt x="508" y="721"/>
                </a:lnTo>
                <a:lnTo>
                  <a:pt x="486" y="720"/>
                </a:lnTo>
                <a:lnTo>
                  <a:pt x="466" y="716"/>
                </a:lnTo>
                <a:lnTo>
                  <a:pt x="445" y="711"/>
                </a:lnTo>
                <a:lnTo>
                  <a:pt x="426" y="704"/>
                </a:lnTo>
                <a:lnTo>
                  <a:pt x="407" y="695"/>
                </a:lnTo>
                <a:lnTo>
                  <a:pt x="389" y="684"/>
                </a:lnTo>
                <a:lnTo>
                  <a:pt x="373" y="671"/>
                </a:lnTo>
                <a:lnTo>
                  <a:pt x="358" y="658"/>
                </a:lnTo>
                <a:lnTo>
                  <a:pt x="344" y="642"/>
                </a:lnTo>
                <a:lnTo>
                  <a:pt x="332" y="626"/>
                </a:lnTo>
                <a:lnTo>
                  <a:pt x="322" y="609"/>
                </a:lnTo>
                <a:lnTo>
                  <a:pt x="312" y="591"/>
                </a:lnTo>
                <a:lnTo>
                  <a:pt x="306" y="570"/>
                </a:lnTo>
                <a:lnTo>
                  <a:pt x="300" y="550"/>
                </a:lnTo>
                <a:lnTo>
                  <a:pt x="297" y="530"/>
                </a:lnTo>
                <a:lnTo>
                  <a:pt x="296" y="508"/>
                </a:lnTo>
                <a:lnTo>
                  <a:pt x="296" y="508"/>
                </a:lnTo>
                <a:lnTo>
                  <a:pt x="297" y="486"/>
                </a:lnTo>
                <a:lnTo>
                  <a:pt x="300" y="465"/>
                </a:lnTo>
                <a:lnTo>
                  <a:pt x="306" y="445"/>
                </a:lnTo>
                <a:lnTo>
                  <a:pt x="312" y="426"/>
                </a:lnTo>
                <a:lnTo>
                  <a:pt x="322" y="406"/>
                </a:lnTo>
                <a:lnTo>
                  <a:pt x="332" y="389"/>
                </a:lnTo>
                <a:lnTo>
                  <a:pt x="344" y="373"/>
                </a:lnTo>
                <a:lnTo>
                  <a:pt x="358" y="358"/>
                </a:lnTo>
                <a:lnTo>
                  <a:pt x="373" y="344"/>
                </a:lnTo>
                <a:lnTo>
                  <a:pt x="389" y="332"/>
                </a:lnTo>
                <a:lnTo>
                  <a:pt x="407" y="322"/>
                </a:lnTo>
                <a:lnTo>
                  <a:pt x="426" y="312"/>
                </a:lnTo>
                <a:lnTo>
                  <a:pt x="445" y="305"/>
                </a:lnTo>
                <a:lnTo>
                  <a:pt x="466" y="300"/>
                </a:lnTo>
                <a:lnTo>
                  <a:pt x="486" y="297"/>
                </a:lnTo>
                <a:lnTo>
                  <a:pt x="508" y="296"/>
                </a:lnTo>
                <a:lnTo>
                  <a:pt x="508" y="296"/>
                </a:lnTo>
                <a:lnTo>
                  <a:pt x="530" y="297"/>
                </a:lnTo>
                <a:lnTo>
                  <a:pt x="550" y="300"/>
                </a:lnTo>
                <a:lnTo>
                  <a:pt x="571" y="305"/>
                </a:lnTo>
                <a:lnTo>
                  <a:pt x="591" y="312"/>
                </a:lnTo>
                <a:lnTo>
                  <a:pt x="609" y="322"/>
                </a:lnTo>
                <a:lnTo>
                  <a:pt x="626" y="332"/>
                </a:lnTo>
                <a:lnTo>
                  <a:pt x="643" y="344"/>
                </a:lnTo>
                <a:lnTo>
                  <a:pt x="658" y="358"/>
                </a:lnTo>
                <a:lnTo>
                  <a:pt x="672" y="373"/>
                </a:lnTo>
                <a:lnTo>
                  <a:pt x="684" y="389"/>
                </a:lnTo>
                <a:lnTo>
                  <a:pt x="695" y="406"/>
                </a:lnTo>
                <a:lnTo>
                  <a:pt x="704" y="426"/>
                </a:lnTo>
                <a:lnTo>
                  <a:pt x="711" y="445"/>
                </a:lnTo>
                <a:lnTo>
                  <a:pt x="717" y="465"/>
                </a:lnTo>
                <a:lnTo>
                  <a:pt x="720" y="486"/>
                </a:lnTo>
                <a:lnTo>
                  <a:pt x="721" y="508"/>
                </a:lnTo>
                <a:lnTo>
                  <a:pt x="721" y="508"/>
                </a:lnTo>
                <a:lnTo>
                  <a:pt x="720" y="530"/>
                </a:lnTo>
                <a:lnTo>
                  <a:pt x="717" y="550"/>
                </a:lnTo>
                <a:lnTo>
                  <a:pt x="711" y="570"/>
                </a:lnTo>
                <a:lnTo>
                  <a:pt x="704" y="591"/>
                </a:lnTo>
                <a:lnTo>
                  <a:pt x="695" y="609"/>
                </a:lnTo>
                <a:lnTo>
                  <a:pt x="684" y="626"/>
                </a:lnTo>
                <a:lnTo>
                  <a:pt x="672" y="642"/>
                </a:lnTo>
                <a:lnTo>
                  <a:pt x="658" y="658"/>
                </a:lnTo>
                <a:lnTo>
                  <a:pt x="643" y="671"/>
                </a:lnTo>
                <a:lnTo>
                  <a:pt x="626" y="684"/>
                </a:lnTo>
                <a:lnTo>
                  <a:pt x="609" y="695"/>
                </a:lnTo>
                <a:lnTo>
                  <a:pt x="591" y="704"/>
                </a:lnTo>
                <a:lnTo>
                  <a:pt x="571" y="711"/>
                </a:lnTo>
                <a:lnTo>
                  <a:pt x="550" y="716"/>
                </a:lnTo>
                <a:lnTo>
                  <a:pt x="530" y="720"/>
                </a:lnTo>
                <a:lnTo>
                  <a:pt x="508" y="721"/>
                </a:lnTo>
                <a:lnTo>
                  <a:pt x="508" y="721"/>
                </a:lnTo>
                <a:close/>
                <a:moveTo>
                  <a:pt x="989" y="598"/>
                </a:moveTo>
                <a:lnTo>
                  <a:pt x="989" y="598"/>
                </a:lnTo>
                <a:lnTo>
                  <a:pt x="981" y="596"/>
                </a:lnTo>
                <a:lnTo>
                  <a:pt x="972" y="594"/>
                </a:lnTo>
                <a:lnTo>
                  <a:pt x="964" y="591"/>
                </a:lnTo>
                <a:lnTo>
                  <a:pt x="957" y="588"/>
                </a:lnTo>
                <a:lnTo>
                  <a:pt x="950" y="583"/>
                </a:lnTo>
                <a:lnTo>
                  <a:pt x="944" y="579"/>
                </a:lnTo>
                <a:lnTo>
                  <a:pt x="938" y="574"/>
                </a:lnTo>
                <a:lnTo>
                  <a:pt x="932" y="567"/>
                </a:lnTo>
                <a:lnTo>
                  <a:pt x="927" y="562"/>
                </a:lnTo>
                <a:lnTo>
                  <a:pt x="923" y="554"/>
                </a:lnTo>
                <a:lnTo>
                  <a:pt x="918" y="548"/>
                </a:lnTo>
                <a:lnTo>
                  <a:pt x="915" y="540"/>
                </a:lnTo>
                <a:lnTo>
                  <a:pt x="913" y="533"/>
                </a:lnTo>
                <a:lnTo>
                  <a:pt x="911" y="524"/>
                </a:lnTo>
                <a:lnTo>
                  <a:pt x="910" y="517"/>
                </a:lnTo>
                <a:lnTo>
                  <a:pt x="909" y="508"/>
                </a:lnTo>
                <a:lnTo>
                  <a:pt x="909" y="508"/>
                </a:lnTo>
                <a:lnTo>
                  <a:pt x="910" y="500"/>
                </a:lnTo>
                <a:lnTo>
                  <a:pt x="911" y="491"/>
                </a:lnTo>
                <a:lnTo>
                  <a:pt x="913" y="484"/>
                </a:lnTo>
                <a:lnTo>
                  <a:pt x="915" y="475"/>
                </a:lnTo>
                <a:lnTo>
                  <a:pt x="918" y="469"/>
                </a:lnTo>
                <a:lnTo>
                  <a:pt x="923" y="461"/>
                </a:lnTo>
                <a:lnTo>
                  <a:pt x="927" y="455"/>
                </a:lnTo>
                <a:lnTo>
                  <a:pt x="932" y="448"/>
                </a:lnTo>
                <a:lnTo>
                  <a:pt x="938" y="442"/>
                </a:lnTo>
                <a:lnTo>
                  <a:pt x="944" y="437"/>
                </a:lnTo>
                <a:lnTo>
                  <a:pt x="950" y="432"/>
                </a:lnTo>
                <a:lnTo>
                  <a:pt x="957" y="428"/>
                </a:lnTo>
                <a:lnTo>
                  <a:pt x="964" y="425"/>
                </a:lnTo>
                <a:lnTo>
                  <a:pt x="972" y="421"/>
                </a:lnTo>
                <a:lnTo>
                  <a:pt x="981" y="419"/>
                </a:lnTo>
                <a:lnTo>
                  <a:pt x="989" y="418"/>
                </a:lnTo>
                <a:lnTo>
                  <a:pt x="989" y="418"/>
                </a:lnTo>
                <a:lnTo>
                  <a:pt x="996" y="416"/>
                </a:lnTo>
                <a:lnTo>
                  <a:pt x="1001" y="414"/>
                </a:lnTo>
                <a:lnTo>
                  <a:pt x="1006" y="410"/>
                </a:lnTo>
                <a:lnTo>
                  <a:pt x="1011" y="404"/>
                </a:lnTo>
                <a:lnTo>
                  <a:pt x="1011" y="404"/>
                </a:lnTo>
                <a:lnTo>
                  <a:pt x="1014" y="399"/>
                </a:lnTo>
                <a:lnTo>
                  <a:pt x="1016" y="392"/>
                </a:lnTo>
                <a:lnTo>
                  <a:pt x="1017" y="385"/>
                </a:lnTo>
                <a:lnTo>
                  <a:pt x="1016" y="378"/>
                </a:lnTo>
                <a:lnTo>
                  <a:pt x="1016" y="378"/>
                </a:lnTo>
                <a:lnTo>
                  <a:pt x="1011" y="360"/>
                </a:lnTo>
                <a:lnTo>
                  <a:pt x="1005" y="343"/>
                </a:lnTo>
                <a:lnTo>
                  <a:pt x="999" y="325"/>
                </a:lnTo>
                <a:lnTo>
                  <a:pt x="992" y="308"/>
                </a:lnTo>
                <a:lnTo>
                  <a:pt x="985" y="290"/>
                </a:lnTo>
                <a:lnTo>
                  <a:pt x="976" y="273"/>
                </a:lnTo>
                <a:lnTo>
                  <a:pt x="968" y="257"/>
                </a:lnTo>
                <a:lnTo>
                  <a:pt x="958" y="240"/>
                </a:lnTo>
                <a:lnTo>
                  <a:pt x="958" y="240"/>
                </a:lnTo>
                <a:lnTo>
                  <a:pt x="955" y="235"/>
                </a:lnTo>
                <a:lnTo>
                  <a:pt x="949" y="230"/>
                </a:lnTo>
                <a:lnTo>
                  <a:pt x="943" y="227"/>
                </a:lnTo>
                <a:lnTo>
                  <a:pt x="937" y="225"/>
                </a:lnTo>
                <a:lnTo>
                  <a:pt x="937" y="225"/>
                </a:lnTo>
                <a:lnTo>
                  <a:pt x="930" y="225"/>
                </a:lnTo>
                <a:lnTo>
                  <a:pt x="924" y="226"/>
                </a:lnTo>
                <a:lnTo>
                  <a:pt x="917" y="228"/>
                </a:lnTo>
                <a:lnTo>
                  <a:pt x="912" y="231"/>
                </a:lnTo>
                <a:lnTo>
                  <a:pt x="912" y="231"/>
                </a:lnTo>
                <a:lnTo>
                  <a:pt x="904" y="237"/>
                </a:lnTo>
                <a:lnTo>
                  <a:pt x="898" y="240"/>
                </a:lnTo>
                <a:lnTo>
                  <a:pt x="890" y="243"/>
                </a:lnTo>
                <a:lnTo>
                  <a:pt x="883" y="246"/>
                </a:lnTo>
                <a:lnTo>
                  <a:pt x="874" y="249"/>
                </a:lnTo>
                <a:lnTo>
                  <a:pt x="867" y="250"/>
                </a:lnTo>
                <a:lnTo>
                  <a:pt x="858" y="250"/>
                </a:lnTo>
                <a:lnTo>
                  <a:pt x="851" y="250"/>
                </a:lnTo>
                <a:lnTo>
                  <a:pt x="842" y="249"/>
                </a:lnTo>
                <a:lnTo>
                  <a:pt x="835" y="248"/>
                </a:lnTo>
                <a:lnTo>
                  <a:pt x="826" y="245"/>
                </a:lnTo>
                <a:lnTo>
                  <a:pt x="819" y="242"/>
                </a:lnTo>
                <a:lnTo>
                  <a:pt x="811" y="239"/>
                </a:lnTo>
                <a:lnTo>
                  <a:pt x="805" y="235"/>
                </a:lnTo>
                <a:lnTo>
                  <a:pt x="798" y="229"/>
                </a:lnTo>
                <a:lnTo>
                  <a:pt x="792" y="224"/>
                </a:lnTo>
                <a:lnTo>
                  <a:pt x="792" y="224"/>
                </a:lnTo>
                <a:lnTo>
                  <a:pt x="786" y="217"/>
                </a:lnTo>
                <a:lnTo>
                  <a:pt x="781" y="211"/>
                </a:lnTo>
                <a:lnTo>
                  <a:pt x="777" y="205"/>
                </a:lnTo>
                <a:lnTo>
                  <a:pt x="773" y="197"/>
                </a:lnTo>
                <a:lnTo>
                  <a:pt x="770" y="190"/>
                </a:lnTo>
                <a:lnTo>
                  <a:pt x="768" y="182"/>
                </a:lnTo>
                <a:lnTo>
                  <a:pt x="766" y="173"/>
                </a:lnTo>
                <a:lnTo>
                  <a:pt x="766" y="166"/>
                </a:lnTo>
                <a:lnTo>
                  <a:pt x="765" y="157"/>
                </a:lnTo>
                <a:lnTo>
                  <a:pt x="766" y="150"/>
                </a:lnTo>
                <a:lnTo>
                  <a:pt x="767" y="141"/>
                </a:lnTo>
                <a:lnTo>
                  <a:pt x="769" y="134"/>
                </a:lnTo>
                <a:lnTo>
                  <a:pt x="772" y="126"/>
                </a:lnTo>
                <a:lnTo>
                  <a:pt x="776" y="119"/>
                </a:lnTo>
                <a:lnTo>
                  <a:pt x="780" y="111"/>
                </a:lnTo>
                <a:lnTo>
                  <a:pt x="784" y="105"/>
                </a:lnTo>
                <a:lnTo>
                  <a:pt x="784" y="105"/>
                </a:lnTo>
                <a:lnTo>
                  <a:pt x="787" y="98"/>
                </a:lnTo>
                <a:lnTo>
                  <a:pt x="791" y="92"/>
                </a:lnTo>
                <a:lnTo>
                  <a:pt x="791" y="86"/>
                </a:lnTo>
                <a:lnTo>
                  <a:pt x="791" y="79"/>
                </a:lnTo>
                <a:lnTo>
                  <a:pt x="791" y="79"/>
                </a:lnTo>
                <a:lnTo>
                  <a:pt x="788" y="73"/>
                </a:lnTo>
                <a:lnTo>
                  <a:pt x="785" y="66"/>
                </a:lnTo>
                <a:lnTo>
                  <a:pt x="781" y="62"/>
                </a:lnTo>
                <a:lnTo>
                  <a:pt x="776" y="58"/>
                </a:lnTo>
                <a:lnTo>
                  <a:pt x="776" y="58"/>
                </a:lnTo>
                <a:lnTo>
                  <a:pt x="760" y="48"/>
                </a:lnTo>
                <a:lnTo>
                  <a:pt x="742" y="39"/>
                </a:lnTo>
                <a:lnTo>
                  <a:pt x="726" y="32"/>
                </a:lnTo>
                <a:lnTo>
                  <a:pt x="709" y="24"/>
                </a:lnTo>
                <a:lnTo>
                  <a:pt x="691" y="17"/>
                </a:lnTo>
                <a:lnTo>
                  <a:pt x="674" y="10"/>
                </a:lnTo>
                <a:lnTo>
                  <a:pt x="655" y="5"/>
                </a:lnTo>
                <a:lnTo>
                  <a:pt x="637" y="1"/>
                </a:lnTo>
                <a:lnTo>
                  <a:pt x="637" y="1"/>
                </a:lnTo>
                <a:lnTo>
                  <a:pt x="631" y="0"/>
                </a:lnTo>
                <a:lnTo>
                  <a:pt x="624" y="0"/>
                </a:lnTo>
                <a:lnTo>
                  <a:pt x="618" y="2"/>
                </a:lnTo>
                <a:lnTo>
                  <a:pt x="611" y="5"/>
                </a:lnTo>
                <a:lnTo>
                  <a:pt x="611" y="5"/>
                </a:lnTo>
                <a:lnTo>
                  <a:pt x="606" y="9"/>
                </a:lnTo>
                <a:lnTo>
                  <a:pt x="603" y="15"/>
                </a:lnTo>
                <a:lnTo>
                  <a:pt x="600" y="20"/>
                </a:lnTo>
                <a:lnTo>
                  <a:pt x="597" y="28"/>
                </a:lnTo>
                <a:lnTo>
                  <a:pt x="597" y="28"/>
                </a:lnTo>
                <a:lnTo>
                  <a:pt x="596" y="35"/>
                </a:lnTo>
                <a:lnTo>
                  <a:pt x="594" y="44"/>
                </a:lnTo>
                <a:lnTo>
                  <a:pt x="591" y="51"/>
                </a:lnTo>
                <a:lnTo>
                  <a:pt x="588" y="59"/>
                </a:lnTo>
                <a:lnTo>
                  <a:pt x="584" y="66"/>
                </a:lnTo>
                <a:lnTo>
                  <a:pt x="579" y="73"/>
                </a:lnTo>
                <a:lnTo>
                  <a:pt x="574" y="78"/>
                </a:lnTo>
                <a:lnTo>
                  <a:pt x="567" y="84"/>
                </a:lnTo>
                <a:lnTo>
                  <a:pt x="562" y="89"/>
                </a:lnTo>
                <a:lnTo>
                  <a:pt x="555" y="93"/>
                </a:lnTo>
                <a:lnTo>
                  <a:pt x="548" y="97"/>
                </a:lnTo>
                <a:lnTo>
                  <a:pt x="541" y="101"/>
                </a:lnTo>
                <a:lnTo>
                  <a:pt x="533" y="104"/>
                </a:lnTo>
                <a:lnTo>
                  <a:pt x="525" y="105"/>
                </a:lnTo>
                <a:lnTo>
                  <a:pt x="516" y="106"/>
                </a:lnTo>
                <a:lnTo>
                  <a:pt x="508" y="107"/>
                </a:lnTo>
                <a:lnTo>
                  <a:pt x="508" y="107"/>
                </a:lnTo>
                <a:lnTo>
                  <a:pt x="500" y="106"/>
                </a:lnTo>
                <a:lnTo>
                  <a:pt x="491" y="105"/>
                </a:lnTo>
                <a:lnTo>
                  <a:pt x="484" y="104"/>
                </a:lnTo>
                <a:lnTo>
                  <a:pt x="475" y="101"/>
                </a:lnTo>
                <a:lnTo>
                  <a:pt x="468" y="97"/>
                </a:lnTo>
                <a:lnTo>
                  <a:pt x="461" y="93"/>
                </a:lnTo>
                <a:lnTo>
                  <a:pt x="455" y="89"/>
                </a:lnTo>
                <a:lnTo>
                  <a:pt x="448" y="84"/>
                </a:lnTo>
                <a:lnTo>
                  <a:pt x="442" y="78"/>
                </a:lnTo>
                <a:lnTo>
                  <a:pt x="438" y="73"/>
                </a:lnTo>
                <a:lnTo>
                  <a:pt x="432" y="66"/>
                </a:lnTo>
                <a:lnTo>
                  <a:pt x="428" y="59"/>
                </a:lnTo>
                <a:lnTo>
                  <a:pt x="425" y="51"/>
                </a:lnTo>
                <a:lnTo>
                  <a:pt x="422" y="44"/>
                </a:lnTo>
                <a:lnTo>
                  <a:pt x="419" y="35"/>
                </a:lnTo>
                <a:lnTo>
                  <a:pt x="418" y="28"/>
                </a:lnTo>
                <a:lnTo>
                  <a:pt x="418" y="28"/>
                </a:lnTo>
                <a:lnTo>
                  <a:pt x="416" y="20"/>
                </a:lnTo>
                <a:lnTo>
                  <a:pt x="414" y="15"/>
                </a:lnTo>
                <a:lnTo>
                  <a:pt x="410" y="9"/>
                </a:lnTo>
                <a:lnTo>
                  <a:pt x="404" y="5"/>
                </a:lnTo>
                <a:lnTo>
                  <a:pt x="404" y="5"/>
                </a:lnTo>
                <a:lnTo>
                  <a:pt x="398" y="2"/>
                </a:lnTo>
                <a:lnTo>
                  <a:pt x="393" y="0"/>
                </a:lnTo>
                <a:lnTo>
                  <a:pt x="385" y="0"/>
                </a:lnTo>
                <a:lnTo>
                  <a:pt x="379" y="1"/>
                </a:lnTo>
                <a:lnTo>
                  <a:pt x="379" y="1"/>
                </a:lnTo>
                <a:lnTo>
                  <a:pt x="360" y="5"/>
                </a:lnTo>
                <a:lnTo>
                  <a:pt x="342" y="10"/>
                </a:lnTo>
                <a:lnTo>
                  <a:pt x="325" y="17"/>
                </a:lnTo>
                <a:lnTo>
                  <a:pt x="308" y="24"/>
                </a:lnTo>
                <a:lnTo>
                  <a:pt x="291" y="32"/>
                </a:lnTo>
                <a:lnTo>
                  <a:pt x="273" y="39"/>
                </a:lnTo>
                <a:lnTo>
                  <a:pt x="257" y="48"/>
                </a:lnTo>
                <a:lnTo>
                  <a:pt x="240" y="58"/>
                </a:lnTo>
                <a:lnTo>
                  <a:pt x="240" y="58"/>
                </a:lnTo>
                <a:lnTo>
                  <a:pt x="235" y="62"/>
                </a:lnTo>
                <a:lnTo>
                  <a:pt x="231" y="66"/>
                </a:lnTo>
                <a:lnTo>
                  <a:pt x="227" y="73"/>
                </a:lnTo>
                <a:lnTo>
                  <a:pt x="225" y="79"/>
                </a:lnTo>
                <a:lnTo>
                  <a:pt x="225" y="79"/>
                </a:lnTo>
                <a:lnTo>
                  <a:pt x="225" y="86"/>
                </a:lnTo>
                <a:lnTo>
                  <a:pt x="226" y="92"/>
                </a:lnTo>
                <a:lnTo>
                  <a:pt x="228" y="98"/>
                </a:lnTo>
                <a:lnTo>
                  <a:pt x="232" y="105"/>
                </a:lnTo>
                <a:lnTo>
                  <a:pt x="232" y="105"/>
                </a:lnTo>
                <a:lnTo>
                  <a:pt x="237" y="111"/>
                </a:lnTo>
                <a:lnTo>
                  <a:pt x="240" y="119"/>
                </a:lnTo>
                <a:lnTo>
                  <a:pt x="244" y="126"/>
                </a:lnTo>
                <a:lnTo>
                  <a:pt x="247" y="134"/>
                </a:lnTo>
                <a:lnTo>
                  <a:pt x="249" y="141"/>
                </a:lnTo>
                <a:lnTo>
                  <a:pt x="250" y="150"/>
                </a:lnTo>
                <a:lnTo>
                  <a:pt x="251" y="157"/>
                </a:lnTo>
                <a:lnTo>
                  <a:pt x="251" y="166"/>
                </a:lnTo>
                <a:lnTo>
                  <a:pt x="250" y="173"/>
                </a:lnTo>
                <a:lnTo>
                  <a:pt x="248" y="182"/>
                </a:lnTo>
                <a:lnTo>
                  <a:pt x="246" y="190"/>
                </a:lnTo>
                <a:lnTo>
                  <a:pt x="243" y="197"/>
                </a:lnTo>
                <a:lnTo>
                  <a:pt x="239" y="205"/>
                </a:lnTo>
                <a:lnTo>
                  <a:pt x="235" y="211"/>
                </a:lnTo>
                <a:lnTo>
                  <a:pt x="231" y="217"/>
                </a:lnTo>
                <a:lnTo>
                  <a:pt x="224" y="224"/>
                </a:lnTo>
                <a:lnTo>
                  <a:pt x="224" y="224"/>
                </a:lnTo>
                <a:lnTo>
                  <a:pt x="219" y="229"/>
                </a:lnTo>
                <a:lnTo>
                  <a:pt x="211" y="235"/>
                </a:lnTo>
                <a:lnTo>
                  <a:pt x="205" y="239"/>
                </a:lnTo>
                <a:lnTo>
                  <a:pt x="197" y="242"/>
                </a:lnTo>
                <a:lnTo>
                  <a:pt x="190" y="245"/>
                </a:lnTo>
                <a:lnTo>
                  <a:pt x="182" y="248"/>
                </a:lnTo>
                <a:lnTo>
                  <a:pt x="174" y="249"/>
                </a:lnTo>
                <a:lnTo>
                  <a:pt x="166" y="250"/>
                </a:lnTo>
                <a:lnTo>
                  <a:pt x="158" y="250"/>
                </a:lnTo>
                <a:lnTo>
                  <a:pt x="150" y="250"/>
                </a:lnTo>
                <a:lnTo>
                  <a:pt x="141" y="249"/>
                </a:lnTo>
                <a:lnTo>
                  <a:pt x="134" y="246"/>
                </a:lnTo>
                <a:lnTo>
                  <a:pt x="125" y="243"/>
                </a:lnTo>
                <a:lnTo>
                  <a:pt x="118" y="240"/>
                </a:lnTo>
                <a:lnTo>
                  <a:pt x="111" y="237"/>
                </a:lnTo>
                <a:lnTo>
                  <a:pt x="104" y="231"/>
                </a:lnTo>
                <a:lnTo>
                  <a:pt x="104" y="231"/>
                </a:lnTo>
                <a:lnTo>
                  <a:pt x="99" y="228"/>
                </a:lnTo>
                <a:lnTo>
                  <a:pt x="92" y="226"/>
                </a:lnTo>
                <a:lnTo>
                  <a:pt x="86" y="225"/>
                </a:lnTo>
                <a:lnTo>
                  <a:pt x="79" y="225"/>
                </a:lnTo>
                <a:lnTo>
                  <a:pt x="79" y="225"/>
                </a:lnTo>
                <a:lnTo>
                  <a:pt x="73" y="227"/>
                </a:lnTo>
                <a:lnTo>
                  <a:pt x="66" y="230"/>
                </a:lnTo>
                <a:lnTo>
                  <a:pt x="62" y="235"/>
                </a:lnTo>
                <a:lnTo>
                  <a:pt x="58" y="240"/>
                </a:lnTo>
                <a:lnTo>
                  <a:pt x="58" y="240"/>
                </a:lnTo>
                <a:lnTo>
                  <a:pt x="48" y="257"/>
                </a:lnTo>
                <a:lnTo>
                  <a:pt x="40" y="273"/>
                </a:lnTo>
                <a:lnTo>
                  <a:pt x="32" y="290"/>
                </a:lnTo>
                <a:lnTo>
                  <a:pt x="25" y="308"/>
                </a:lnTo>
                <a:lnTo>
                  <a:pt x="17" y="325"/>
                </a:lnTo>
                <a:lnTo>
                  <a:pt x="11" y="343"/>
                </a:lnTo>
                <a:lnTo>
                  <a:pt x="5" y="360"/>
                </a:lnTo>
                <a:lnTo>
                  <a:pt x="1" y="378"/>
                </a:lnTo>
                <a:lnTo>
                  <a:pt x="1" y="378"/>
                </a:lnTo>
                <a:lnTo>
                  <a:pt x="0" y="385"/>
                </a:lnTo>
                <a:lnTo>
                  <a:pt x="0" y="392"/>
                </a:lnTo>
                <a:lnTo>
                  <a:pt x="2" y="399"/>
                </a:lnTo>
                <a:lnTo>
                  <a:pt x="5" y="404"/>
                </a:lnTo>
                <a:lnTo>
                  <a:pt x="5" y="404"/>
                </a:lnTo>
                <a:lnTo>
                  <a:pt x="10" y="410"/>
                </a:lnTo>
                <a:lnTo>
                  <a:pt x="15" y="414"/>
                </a:lnTo>
                <a:lnTo>
                  <a:pt x="20" y="416"/>
                </a:lnTo>
                <a:lnTo>
                  <a:pt x="28" y="418"/>
                </a:lnTo>
                <a:lnTo>
                  <a:pt x="28" y="418"/>
                </a:lnTo>
                <a:lnTo>
                  <a:pt x="35" y="419"/>
                </a:lnTo>
                <a:lnTo>
                  <a:pt x="44" y="421"/>
                </a:lnTo>
                <a:lnTo>
                  <a:pt x="51" y="425"/>
                </a:lnTo>
                <a:lnTo>
                  <a:pt x="59" y="428"/>
                </a:lnTo>
                <a:lnTo>
                  <a:pt x="66" y="432"/>
                </a:lnTo>
                <a:lnTo>
                  <a:pt x="73" y="437"/>
                </a:lnTo>
                <a:lnTo>
                  <a:pt x="78" y="442"/>
                </a:lnTo>
                <a:lnTo>
                  <a:pt x="85" y="448"/>
                </a:lnTo>
                <a:lnTo>
                  <a:pt x="89" y="455"/>
                </a:lnTo>
                <a:lnTo>
                  <a:pt x="93" y="461"/>
                </a:lnTo>
                <a:lnTo>
                  <a:pt x="97" y="469"/>
                </a:lnTo>
                <a:lnTo>
                  <a:pt x="101" y="475"/>
                </a:lnTo>
                <a:lnTo>
                  <a:pt x="104" y="484"/>
                </a:lnTo>
                <a:lnTo>
                  <a:pt x="105" y="491"/>
                </a:lnTo>
                <a:lnTo>
                  <a:pt x="106" y="500"/>
                </a:lnTo>
                <a:lnTo>
                  <a:pt x="107" y="508"/>
                </a:lnTo>
                <a:lnTo>
                  <a:pt x="107" y="508"/>
                </a:lnTo>
                <a:lnTo>
                  <a:pt x="106" y="517"/>
                </a:lnTo>
                <a:lnTo>
                  <a:pt x="105" y="524"/>
                </a:lnTo>
                <a:lnTo>
                  <a:pt x="104" y="533"/>
                </a:lnTo>
                <a:lnTo>
                  <a:pt x="101" y="540"/>
                </a:lnTo>
                <a:lnTo>
                  <a:pt x="97" y="548"/>
                </a:lnTo>
                <a:lnTo>
                  <a:pt x="93" y="554"/>
                </a:lnTo>
                <a:lnTo>
                  <a:pt x="89" y="562"/>
                </a:lnTo>
                <a:lnTo>
                  <a:pt x="85" y="567"/>
                </a:lnTo>
                <a:lnTo>
                  <a:pt x="78" y="574"/>
                </a:lnTo>
                <a:lnTo>
                  <a:pt x="73" y="579"/>
                </a:lnTo>
                <a:lnTo>
                  <a:pt x="66" y="583"/>
                </a:lnTo>
                <a:lnTo>
                  <a:pt x="59" y="588"/>
                </a:lnTo>
                <a:lnTo>
                  <a:pt x="51" y="591"/>
                </a:lnTo>
                <a:lnTo>
                  <a:pt x="44" y="594"/>
                </a:lnTo>
                <a:lnTo>
                  <a:pt x="35" y="596"/>
                </a:lnTo>
                <a:lnTo>
                  <a:pt x="28" y="598"/>
                </a:lnTo>
                <a:lnTo>
                  <a:pt x="28" y="598"/>
                </a:lnTo>
                <a:lnTo>
                  <a:pt x="20" y="599"/>
                </a:lnTo>
                <a:lnTo>
                  <a:pt x="15" y="603"/>
                </a:lnTo>
                <a:lnTo>
                  <a:pt x="10" y="606"/>
                </a:lnTo>
                <a:lnTo>
                  <a:pt x="5" y="611"/>
                </a:lnTo>
                <a:lnTo>
                  <a:pt x="5" y="611"/>
                </a:lnTo>
                <a:lnTo>
                  <a:pt x="2" y="618"/>
                </a:lnTo>
                <a:lnTo>
                  <a:pt x="0" y="624"/>
                </a:lnTo>
                <a:lnTo>
                  <a:pt x="0" y="631"/>
                </a:lnTo>
                <a:lnTo>
                  <a:pt x="1" y="637"/>
                </a:lnTo>
                <a:lnTo>
                  <a:pt x="1" y="637"/>
                </a:lnTo>
                <a:lnTo>
                  <a:pt x="5" y="655"/>
                </a:lnTo>
                <a:lnTo>
                  <a:pt x="11" y="673"/>
                </a:lnTo>
                <a:lnTo>
                  <a:pt x="17" y="691"/>
                </a:lnTo>
                <a:lnTo>
                  <a:pt x="25" y="708"/>
                </a:lnTo>
                <a:lnTo>
                  <a:pt x="32" y="725"/>
                </a:lnTo>
                <a:lnTo>
                  <a:pt x="40" y="742"/>
                </a:lnTo>
                <a:lnTo>
                  <a:pt x="48" y="759"/>
                </a:lnTo>
                <a:lnTo>
                  <a:pt x="58" y="775"/>
                </a:lnTo>
                <a:lnTo>
                  <a:pt x="58" y="775"/>
                </a:lnTo>
                <a:lnTo>
                  <a:pt x="62" y="781"/>
                </a:lnTo>
                <a:lnTo>
                  <a:pt x="66" y="785"/>
                </a:lnTo>
                <a:lnTo>
                  <a:pt x="73" y="788"/>
                </a:lnTo>
                <a:lnTo>
                  <a:pt x="79" y="790"/>
                </a:lnTo>
                <a:lnTo>
                  <a:pt x="79" y="790"/>
                </a:lnTo>
                <a:lnTo>
                  <a:pt x="86" y="790"/>
                </a:lnTo>
                <a:lnTo>
                  <a:pt x="92" y="790"/>
                </a:lnTo>
                <a:lnTo>
                  <a:pt x="99" y="788"/>
                </a:lnTo>
                <a:lnTo>
                  <a:pt x="104" y="784"/>
                </a:lnTo>
                <a:lnTo>
                  <a:pt x="104" y="784"/>
                </a:lnTo>
                <a:lnTo>
                  <a:pt x="111" y="780"/>
                </a:lnTo>
                <a:lnTo>
                  <a:pt x="118" y="775"/>
                </a:lnTo>
                <a:lnTo>
                  <a:pt x="125" y="772"/>
                </a:lnTo>
                <a:lnTo>
                  <a:pt x="134" y="770"/>
                </a:lnTo>
                <a:lnTo>
                  <a:pt x="141" y="768"/>
                </a:lnTo>
                <a:lnTo>
                  <a:pt x="150" y="767"/>
                </a:lnTo>
                <a:lnTo>
                  <a:pt x="158" y="766"/>
                </a:lnTo>
                <a:lnTo>
                  <a:pt x="166" y="766"/>
                </a:lnTo>
                <a:lnTo>
                  <a:pt x="174" y="767"/>
                </a:lnTo>
                <a:lnTo>
                  <a:pt x="182" y="768"/>
                </a:lnTo>
                <a:lnTo>
                  <a:pt x="190" y="770"/>
                </a:lnTo>
                <a:lnTo>
                  <a:pt x="197" y="773"/>
                </a:lnTo>
                <a:lnTo>
                  <a:pt x="205" y="776"/>
                </a:lnTo>
                <a:lnTo>
                  <a:pt x="211" y="781"/>
                </a:lnTo>
                <a:lnTo>
                  <a:pt x="219" y="786"/>
                </a:lnTo>
                <a:lnTo>
                  <a:pt x="224" y="791"/>
                </a:lnTo>
                <a:lnTo>
                  <a:pt x="224" y="791"/>
                </a:lnTo>
                <a:lnTo>
                  <a:pt x="231" y="798"/>
                </a:lnTo>
                <a:lnTo>
                  <a:pt x="235" y="804"/>
                </a:lnTo>
                <a:lnTo>
                  <a:pt x="239" y="812"/>
                </a:lnTo>
                <a:lnTo>
                  <a:pt x="243" y="818"/>
                </a:lnTo>
                <a:lnTo>
                  <a:pt x="246" y="826"/>
                </a:lnTo>
                <a:lnTo>
                  <a:pt x="248" y="834"/>
                </a:lnTo>
                <a:lnTo>
                  <a:pt x="250" y="842"/>
                </a:lnTo>
                <a:lnTo>
                  <a:pt x="251" y="849"/>
                </a:lnTo>
                <a:lnTo>
                  <a:pt x="251" y="858"/>
                </a:lnTo>
                <a:lnTo>
                  <a:pt x="250" y="866"/>
                </a:lnTo>
                <a:lnTo>
                  <a:pt x="249" y="874"/>
                </a:lnTo>
                <a:lnTo>
                  <a:pt x="247" y="882"/>
                </a:lnTo>
                <a:lnTo>
                  <a:pt x="244" y="890"/>
                </a:lnTo>
                <a:lnTo>
                  <a:pt x="240" y="898"/>
                </a:lnTo>
                <a:lnTo>
                  <a:pt x="237" y="904"/>
                </a:lnTo>
                <a:lnTo>
                  <a:pt x="232" y="912"/>
                </a:lnTo>
                <a:lnTo>
                  <a:pt x="232" y="912"/>
                </a:lnTo>
                <a:lnTo>
                  <a:pt x="228" y="917"/>
                </a:lnTo>
                <a:lnTo>
                  <a:pt x="226" y="923"/>
                </a:lnTo>
                <a:lnTo>
                  <a:pt x="225" y="930"/>
                </a:lnTo>
                <a:lnTo>
                  <a:pt x="225" y="936"/>
                </a:lnTo>
                <a:lnTo>
                  <a:pt x="225" y="936"/>
                </a:lnTo>
                <a:lnTo>
                  <a:pt x="227" y="943"/>
                </a:lnTo>
                <a:lnTo>
                  <a:pt x="231" y="949"/>
                </a:lnTo>
                <a:lnTo>
                  <a:pt x="235" y="955"/>
                </a:lnTo>
                <a:lnTo>
                  <a:pt x="240" y="958"/>
                </a:lnTo>
                <a:lnTo>
                  <a:pt x="240" y="958"/>
                </a:lnTo>
                <a:lnTo>
                  <a:pt x="257" y="967"/>
                </a:lnTo>
                <a:lnTo>
                  <a:pt x="273" y="976"/>
                </a:lnTo>
                <a:lnTo>
                  <a:pt x="291" y="985"/>
                </a:lnTo>
                <a:lnTo>
                  <a:pt x="308" y="992"/>
                </a:lnTo>
                <a:lnTo>
                  <a:pt x="325" y="999"/>
                </a:lnTo>
                <a:lnTo>
                  <a:pt x="342" y="1005"/>
                </a:lnTo>
                <a:lnTo>
                  <a:pt x="360" y="1010"/>
                </a:lnTo>
                <a:lnTo>
                  <a:pt x="379" y="1016"/>
                </a:lnTo>
                <a:lnTo>
                  <a:pt x="379" y="1016"/>
                </a:lnTo>
                <a:lnTo>
                  <a:pt x="386" y="1017"/>
                </a:lnTo>
                <a:lnTo>
                  <a:pt x="386" y="1017"/>
                </a:lnTo>
                <a:lnTo>
                  <a:pt x="391" y="1016"/>
                </a:lnTo>
                <a:lnTo>
                  <a:pt x="396" y="1015"/>
                </a:lnTo>
                <a:lnTo>
                  <a:pt x="400" y="1014"/>
                </a:lnTo>
                <a:lnTo>
                  <a:pt x="404" y="1010"/>
                </a:lnTo>
                <a:lnTo>
                  <a:pt x="404" y="1010"/>
                </a:lnTo>
                <a:lnTo>
                  <a:pt x="410" y="1006"/>
                </a:lnTo>
                <a:lnTo>
                  <a:pt x="414" y="1001"/>
                </a:lnTo>
                <a:lnTo>
                  <a:pt x="416" y="995"/>
                </a:lnTo>
                <a:lnTo>
                  <a:pt x="418" y="989"/>
                </a:lnTo>
                <a:lnTo>
                  <a:pt x="418" y="989"/>
                </a:lnTo>
                <a:lnTo>
                  <a:pt x="419" y="980"/>
                </a:lnTo>
                <a:lnTo>
                  <a:pt x="422" y="972"/>
                </a:lnTo>
                <a:lnTo>
                  <a:pt x="425" y="964"/>
                </a:lnTo>
                <a:lnTo>
                  <a:pt x="428" y="957"/>
                </a:lnTo>
                <a:lnTo>
                  <a:pt x="432" y="950"/>
                </a:lnTo>
                <a:lnTo>
                  <a:pt x="438" y="944"/>
                </a:lnTo>
                <a:lnTo>
                  <a:pt x="442" y="937"/>
                </a:lnTo>
                <a:lnTo>
                  <a:pt x="448" y="932"/>
                </a:lnTo>
                <a:lnTo>
                  <a:pt x="455" y="927"/>
                </a:lnTo>
                <a:lnTo>
                  <a:pt x="461" y="922"/>
                </a:lnTo>
                <a:lnTo>
                  <a:pt x="468" y="918"/>
                </a:lnTo>
                <a:lnTo>
                  <a:pt x="475" y="915"/>
                </a:lnTo>
                <a:lnTo>
                  <a:pt x="484" y="913"/>
                </a:lnTo>
                <a:lnTo>
                  <a:pt x="491" y="911"/>
                </a:lnTo>
                <a:lnTo>
                  <a:pt x="500" y="910"/>
                </a:lnTo>
                <a:lnTo>
                  <a:pt x="508" y="910"/>
                </a:lnTo>
                <a:lnTo>
                  <a:pt x="508" y="910"/>
                </a:lnTo>
                <a:lnTo>
                  <a:pt x="516" y="910"/>
                </a:lnTo>
                <a:lnTo>
                  <a:pt x="525" y="911"/>
                </a:lnTo>
                <a:lnTo>
                  <a:pt x="533" y="913"/>
                </a:lnTo>
                <a:lnTo>
                  <a:pt x="541" y="915"/>
                </a:lnTo>
                <a:lnTo>
                  <a:pt x="548" y="918"/>
                </a:lnTo>
                <a:lnTo>
                  <a:pt x="555" y="922"/>
                </a:lnTo>
                <a:lnTo>
                  <a:pt x="562" y="927"/>
                </a:lnTo>
                <a:lnTo>
                  <a:pt x="567" y="932"/>
                </a:lnTo>
                <a:lnTo>
                  <a:pt x="574" y="937"/>
                </a:lnTo>
                <a:lnTo>
                  <a:pt x="579" y="944"/>
                </a:lnTo>
                <a:lnTo>
                  <a:pt x="584" y="950"/>
                </a:lnTo>
                <a:lnTo>
                  <a:pt x="588" y="957"/>
                </a:lnTo>
                <a:lnTo>
                  <a:pt x="591" y="964"/>
                </a:lnTo>
                <a:lnTo>
                  <a:pt x="594" y="972"/>
                </a:lnTo>
                <a:lnTo>
                  <a:pt x="596" y="980"/>
                </a:lnTo>
                <a:lnTo>
                  <a:pt x="597" y="989"/>
                </a:lnTo>
                <a:lnTo>
                  <a:pt x="597" y="989"/>
                </a:lnTo>
                <a:lnTo>
                  <a:pt x="600" y="995"/>
                </a:lnTo>
                <a:lnTo>
                  <a:pt x="603" y="1001"/>
                </a:lnTo>
                <a:lnTo>
                  <a:pt x="606" y="1006"/>
                </a:lnTo>
                <a:lnTo>
                  <a:pt x="611" y="1010"/>
                </a:lnTo>
                <a:lnTo>
                  <a:pt x="611" y="1010"/>
                </a:lnTo>
                <a:lnTo>
                  <a:pt x="618" y="1014"/>
                </a:lnTo>
                <a:lnTo>
                  <a:pt x="624" y="1016"/>
                </a:lnTo>
                <a:lnTo>
                  <a:pt x="631" y="1017"/>
                </a:lnTo>
                <a:lnTo>
                  <a:pt x="637" y="1016"/>
                </a:lnTo>
                <a:lnTo>
                  <a:pt x="637" y="1016"/>
                </a:lnTo>
                <a:lnTo>
                  <a:pt x="655" y="1010"/>
                </a:lnTo>
                <a:lnTo>
                  <a:pt x="674" y="1005"/>
                </a:lnTo>
                <a:lnTo>
                  <a:pt x="691" y="999"/>
                </a:lnTo>
                <a:lnTo>
                  <a:pt x="708" y="992"/>
                </a:lnTo>
                <a:lnTo>
                  <a:pt x="725" y="985"/>
                </a:lnTo>
                <a:lnTo>
                  <a:pt x="742" y="976"/>
                </a:lnTo>
                <a:lnTo>
                  <a:pt x="760" y="967"/>
                </a:lnTo>
                <a:lnTo>
                  <a:pt x="776" y="958"/>
                </a:lnTo>
                <a:lnTo>
                  <a:pt x="776" y="958"/>
                </a:lnTo>
                <a:lnTo>
                  <a:pt x="781" y="955"/>
                </a:lnTo>
                <a:lnTo>
                  <a:pt x="785" y="949"/>
                </a:lnTo>
                <a:lnTo>
                  <a:pt x="788" y="944"/>
                </a:lnTo>
                <a:lnTo>
                  <a:pt x="791" y="936"/>
                </a:lnTo>
                <a:lnTo>
                  <a:pt x="791" y="936"/>
                </a:lnTo>
                <a:lnTo>
                  <a:pt x="791" y="930"/>
                </a:lnTo>
                <a:lnTo>
                  <a:pt x="791" y="923"/>
                </a:lnTo>
                <a:lnTo>
                  <a:pt x="787" y="917"/>
                </a:lnTo>
                <a:lnTo>
                  <a:pt x="784" y="912"/>
                </a:lnTo>
                <a:lnTo>
                  <a:pt x="784" y="912"/>
                </a:lnTo>
                <a:lnTo>
                  <a:pt x="780" y="904"/>
                </a:lnTo>
                <a:lnTo>
                  <a:pt x="776" y="898"/>
                </a:lnTo>
                <a:lnTo>
                  <a:pt x="772" y="890"/>
                </a:lnTo>
                <a:lnTo>
                  <a:pt x="769" y="882"/>
                </a:lnTo>
                <a:lnTo>
                  <a:pt x="767" y="874"/>
                </a:lnTo>
                <a:lnTo>
                  <a:pt x="766" y="866"/>
                </a:lnTo>
                <a:lnTo>
                  <a:pt x="765" y="858"/>
                </a:lnTo>
                <a:lnTo>
                  <a:pt x="766" y="849"/>
                </a:lnTo>
                <a:lnTo>
                  <a:pt x="766" y="842"/>
                </a:lnTo>
                <a:lnTo>
                  <a:pt x="768" y="834"/>
                </a:lnTo>
                <a:lnTo>
                  <a:pt x="770" y="826"/>
                </a:lnTo>
                <a:lnTo>
                  <a:pt x="773" y="818"/>
                </a:lnTo>
                <a:lnTo>
                  <a:pt x="777" y="812"/>
                </a:lnTo>
                <a:lnTo>
                  <a:pt x="781" y="804"/>
                </a:lnTo>
                <a:lnTo>
                  <a:pt x="786" y="798"/>
                </a:lnTo>
                <a:lnTo>
                  <a:pt x="792" y="791"/>
                </a:lnTo>
                <a:lnTo>
                  <a:pt x="792" y="791"/>
                </a:lnTo>
                <a:lnTo>
                  <a:pt x="798" y="786"/>
                </a:lnTo>
                <a:lnTo>
                  <a:pt x="805" y="781"/>
                </a:lnTo>
                <a:lnTo>
                  <a:pt x="811" y="776"/>
                </a:lnTo>
                <a:lnTo>
                  <a:pt x="819" y="773"/>
                </a:lnTo>
                <a:lnTo>
                  <a:pt x="826" y="770"/>
                </a:lnTo>
                <a:lnTo>
                  <a:pt x="835" y="768"/>
                </a:lnTo>
                <a:lnTo>
                  <a:pt x="842" y="767"/>
                </a:lnTo>
                <a:lnTo>
                  <a:pt x="851" y="766"/>
                </a:lnTo>
                <a:lnTo>
                  <a:pt x="858" y="766"/>
                </a:lnTo>
                <a:lnTo>
                  <a:pt x="867" y="767"/>
                </a:lnTo>
                <a:lnTo>
                  <a:pt x="874" y="768"/>
                </a:lnTo>
                <a:lnTo>
                  <a:pt x="883" y="770"/>
                </a:lnTo>
                <a:lnTo>
                  <a:pt x="890" y="772"/>
                </a:lnTo>
                <a:lnTo>
                  <a:pt x="898" y="775"/>
                </a:lnTo>
                <a:lnTo>
                  <a:pt x="904" y="780"/>
                </a:lnTo>
                <a:lnTo>
                  <a:pt x="912" y="784"/>
                </a:lnTo>
                <a:lnTo>
                  <a:pt x="912" y="784"/>
                </a:lnTo>
                <a:lnTo>
                  <a:pt x="917" y="788"/>
                </a:lnTo>
                <a:lnTo>
                  <a:pt x="924" y="790"/>
                </a:lnTo>
                <a:lnTo>
                  <a:pt x="930" y="790"/>
                </a:lnTo>
                <a:lnTo>
                  <a:pt x="937" y="790"/>
                </a:lnTo>
                <a:lnTo>
                  <a:pt x="937" y="790"/>
                </a:lnTo>
                <a:lnTo>
                  <a:pt x="943" y="788"/>
                </a:lnTo>
                <a:lnTo>
                  <a:pt x="949" y="785"/>
                </a:lnTo>
                <a:lnTo>
                  <a:pt x="955" y="781"/>
                </a:lnTo>
                <a:lnTo>
                  <a:pt x="958" y="775"/>
                </a:lnTo>
                <a:lnTo>
                  <a:pt x="958" y="775"/>
                </a:lnTo>
                <a:lnTo>
                  <a:pt x="968" y="759"/>
                </a:lnTo>
                <a:lnTo>
                  <a:pt x="976" y="742"/>
                </a:lnTo>
                <a:lnTo>
                  <a:pt x="985" y="725"/>
                </a:lnTo>
                <a:lnTo>
                  <a:pt x="992" y="708"/>
                </a:lnTo>
                <a:lnTo>
                  <a:pt x="999" y="691"/>
                </a:lnTo>
                <a:lnTo>
                  <a:pt x="1005" y="673"/>
                </a:lnTo>
                <a:lnTo>
                  <a:pt x="1011" y="655"/>
                </a:lnTo>
                <a:lnTo>
                  <a:pt x="1016" y="637"/>
                </a:lnTo>
                <a:lnTo>
                  <a:pt x="1016" y="637"/>
                </a:lnTo>
                <a:lnTo>
                  <a:pt x="1017" y="631"/>
                </a:lnTo>
                <a:lnTo>
                  <a:pt x="1016" y="624"/>
                </a:lnTo>
                <a:lnTo>
                  <a:pt x="1014" y="618"/>
                </a:lnTo>
                <a:lnTo>
                  <a:pt x="1011" y="611"/>
                </a:lnTo>
                <a:lnTo>
                  <a:pt x="1011" y="611"/>
                </a:lnTo>
                <a:lnTo>
                  <a:pt x="1006" y="606"/>
                </a:lnTo>
                <a:lnTo>
                  <a:pt x="1001" y="603"/>
                </a:lnTo>
                <a:lnTo>
                  <a:pt x="996" y="599"/>
                </a:lnTo>
                <a:lnTo>
                  <a:pt x="989" y="598"/>
                </a:lnTo>
                <a:lnTo>
                  <a:pt x="989" y="598"/>
                </a:lnTo>
                <a:close/>
                <a:moveTo>
                  <a:pt x="919" y="715"/>
                </a:moveTo>
                <a:lnTo>
                  <a:pt x="919" y="715"/>
                </a:lnTo>
                <a:lnTo>
                  <a:pt x="908" y="711"/>
                </a:lnTo>
                <a:lnTo>
                  <a:pt x="897" y="707"/>
                </a:lnTo>
                <a:lnTo>
                  <a:pt x="885" y="705"/>
                </a:lnTo>
                <a:lnTo>
                  <a:pt x="874" y="702"/>
                </a:lnTo>
                <a:lnTo>
                  <a:pt x="863" y="702"/>
                </a:lnTo>
                <a:lnTo>
                  <a:pt x="851" y="702"/>
                </a:lnTo>
                <a:lnTo>
                  <a:pt x="840" y="702"/>
                </a:lnTo>
                <a:lnTo>
                  <a:pt x="828" y="705"/>
                </a:lnTo>
                <a:lnTo>
                  <a:pt x="816" y="707"/>
                </a:lnTo>
                <a:lnTo>
                  <a:pt x="806" y="710"/>
                </a:lnTo>
                <a:lnTo>
                  <a:pt x="795" y="714"/>
                </a:lnTo>
                <a:lnTo>
                  <a:pt x="784" y="720"/>
                </a:lnTo>
                <a:lnTo>
                  <a:pt x="775" y="725"/>
                </a:lnTo>
                <a:lnTo>
                  <a:pt x="765" y="731"/>
                </a:lnTo>
                <a:lnTo>
                  <a:pt x="755" y="739"/>
                </a:lnTo>
                <a:lnTo>
                  <a:pt x="747" y="746"/>
                </a:lnTo>
                <a:lnTo>
                  <a:pt x="747" y="746"/>
                </a:lnTo>
                <a:lnTo>
                  <a:pt x="738" y="755"/>
                </a:lnTo>
                <a:lnTo>
                  <a:pt x="732" y="765"/>
                </a:lnTo>
                <a:lnTo>
                  <a:pt x="724" y="774"/>
                </a:lnTo>
                <a:lnTo>
                  <a:pt x="719" y="785"/>
                </a:lnTo>
                <a:lnTo>
                  <a:pt x="714" y="796"/>
                </a:lnTo>
                <a:lnTo>
                  <a:pt x="710" y="807"/>
                </a:lnTo>
                <a:lnTo>
                  <a:pt x="707" y="817"/>
                </a:lnTo>
                <a:lnTo>
                  <a:pt x="704" y="828"/>
                </a:lnTo>
                <a:lnTo>
                  <a:pt x="703" y="840"/>
                </a:lnTo>
                <a:lnTo>
                  <a:pt x="702" y="852"/>
                </a:lnTo>
                <a:lnTo>
                  <a:pt x="702" y="862"/>
                </a:lnTo>
                <a:lnTo>
                  <a:pt x="703" y="874"/>
                </a:lnTo>
                <a:lnTo>
                  <a:pt x="705" y="886"/>
                </a:lnTo>
                <a:lnTo>
                  <a:pt x="707" y="897"/>
                </a:lnTo>
                <a:lnTo>
                  <a:pt x="711" y="907"/>
                </a:lnTo>
                <a:lnTo>
                  <a:pt x="716" y="919"/>
                </a:lnTo>
                <a:lnTo>
                  <a:pt x="716" y="919"/>
                </a:lnTo>
                <a:lnTo>
                  <a:pt x="684" y="933"/>
                </a:lnTo>
                <a:lnTo>
                  <a:pt x="652" y="945"/>
                </a:lnTo>
                <a:lnTo>
                  <a:pt x="652" y="945"/>
                </a:lnTo>
                <a:lnTo>
                  <a:pt x="648" y="934"/>
                </a:lnTo>
                <a:lnTo>
                  <a:pt x="643" y="923"/>
                </a:lnTo>
                <a:lnTo>
                  <a:pt x="636" y="914"/>
                </a:lnTo>
                <a:lnTo>
                  <a:pt x="630" y="904"/>
                </a:lnTo>
                <a:lnTo>
                  <a:pt x="622" y="896"/>
                </a:lnTo>
                <a:lnTo>
                  <a:pt x="614" y="888"/>
                </a:lnTo>
                <a:lnTo>
                  <a:pt x="605" y="881"/>
                </a:lnTo>
                <a:lnTo>
                  <a:pt x="596" y="873"/>
                </a:lnTo>
                <a:lnTo>
                  <a:pt x="587" y="867"/>
                </a:lnTo>
                <a:lnTo>
                  <a:pt x="576" y="861"/>
                </a:lnTo>
                <a:lnTo>
                  <a:pt x="565" y="857"/>
                </a:lnTo>
                <a:lnTo>
                  <a:pt x="555" y="853"/>
                </a:lnTo>
                <a:lnTo>
                  <a:pt x="544" y="849"/>
                </a:lnTo>
                <a:lnTo>
                  <a:pt x="532" y="847"/>
                </a:lnTo>
                <a:lnTo>
                  <a:pt x="520" y="846"/>
                </a:lnTo>
                <a:lnTo>
                  <a:pt x="508" y="845"/>
                </a:lnTo>
                <a:lnTo>
                  <a:pt x="508" y="845"/>
                </a:lnTo>
                <a:lnTo>
                  <a:pt x="496" y="846"/>
                </a:lnTo>
                <a:lnTo>
                  <a:pt x="484" y="847"/>
                </a:lnTo>
                <a:lnTo>
                  <a:pt x="473" y="849"/>
                </a:lnTo>
                <a:lnTo>
                  <a:pt x="461" y="853"/>
                </a:lnTo>
                <a:lnTo>
                  <a:pt x="450" y="857"/>
                </a:lnTo>
                <a:lnTo>
                  <a:pt x="440" y="861"/>
                </a:lnTo>
                <a:lnTo>
                  <a:pt x="430" y="867"/>
                </a:lnTo>
                <a:lnTo>
                  <a:pt x="420" y="873"/>
                </a:lnTo>
                <a:lnTo>
                  <a:pt x="411" y="881"/>
                </a:lnTo>
                <a:lnTo>
                  <a:pt x="402" y="888"/>
                </a:lnTo>
                <a:lnTo>
                  <a:pt x="395" y="896"/>
                </a:lnTo>
                <a:lnTo>
                  <a:pt x="387" y="904"/>
                </a:lnTo>
                <a:lnTo>
                  <a:pt x="380" y="914"/>
                </a:lnTo>
                <a:lnTo>
                  <a:pt x="374" y="923"/>
                </a:lnTo>
                <a:lnTo>
                  <a:pt x="369" y="934"/>
                </a:lnTo>
                <a:lnTo>
                  <a:pt x="364" y="945"/>
                </a:lnTo>
                <a:lnTo>
                  <a:pt x="364" y="945"/>
                </a:lnTo>
                <a:lnTo>
                  <a:pt x="331" y="933"/>
                </a:lnTo>
                <a:lnTo>
                  <a:pt x="301" y="919"/>
                </a:lnTo>
                <a:lnTo>
                  <a:pt x="301" y="919"/>
                </a:lnTo>
                <a:lnTo>
                  <a:pt x="306" y="907"/>
                </a:lnTo>
                <a:lnTo>
                  <a:pt x="309" y="897"/>
                </a:lnTo>
                <a:lnTo>
                  <a:pt x="311" y="886"/>
                </a:lnTo>
                <a:lnTo>
                  <a:pt x="313" y="874"/>
                </a:lnTo>
                <a:lnTo>
                  <a:pt x="314" y="862"/>
                </a:lnTo>
                <a:lnTo>
                  <a:pt x="314" y="852"/>
                </a:lnTo>
                <a:lnTo>
                  <a:pt x="313" y="840"/>
                </a:lnTo>
                <a:lnTo>
                  <a:pt x="312" y="828"/>
                </a:lnTo>
                <a:lnTo>
                  <a:pt x="310" y="817"/>
                </a:lnTo>
                <a:lnTo>
                  <a:pt x="307" y="807"/>
                </a:lnTo>
                <a:lnTo>
                  <a:pt x="302" y="796"/>
                </a:lnTo>
                <a:lnTo>
                  <a:pt x="297" y="785"/>
                </a:lnTo>
                <a:lnTo>
                  <a:pt x="292" y="774"/>
                </a:lnTo>
                <a:lnTo>
                  <a:pt x="285" y="765"/>
                </a:lnTo>
                <a:lnTo>
                  <a:pt x="278" y="755"/>
                </a:lnTo>
                <a:lnTo>
                  <a:pt x="269" y="746"/>
                </a:lnTo>
                <a:lnTo>
                  <a:pt x="269" y="746"/>
                </a:lnTo>
                <a:lnTo>
                  <a:pt x="258" y="737"/>
                </a:lnTo>
                <a:lnTo>
                  <a:pt x="246" y="727"/>
                </a:lnTo>
                <a:lnTo>
                  <a:pt x="233" y="720"/>
                </a:lnTo>
                <a:lnTo>
                  <a:pt x="220" y="713"/>
                </a:lnTo>
                <a:lnTo>
                  <a:pt x="206" y="708"/>
                </a:lnTo>
                <a:lnTo>
                  <a:pt x="191" y="705"/>
                </a:lnTo>
                <a:lnTo>
                  <a:pt x="176" y="702"/>
                </a:lnTo>
                <a:lnTo>
                  <a:pt x="161" y="701"/>
                </a:lnTo>
                <a:lnTo>
                  <a:pt x="161" y="701"/>
                </a:lnTo>
                <a:lnTo>
                  <a:pt x="145" y="702"/>
                </a:lnTo>
                <a:lnTo>
                  <a:pt x="128" y="705"/>
                </a:lnTo>
                <a:lnTo>
                  <a:pt x="113" y="709"/>
                </a:lnTo>
                <a:lnTo>
                  <a:pt x="97" y="715"/>
                </a:lnTo>
                <a:lnTo>
                  <a:pt x="97" y="715"/>
                </a:lnTo>
                <a:lnTo>
                  <a:pt x="90" y="699"/>
                </a:lnTo>
                <a:lnTo>
                  <a:pt x="82" y="684"/>
                </a:lnTo>
                <a:lnTo>
                  <a:pt x="71" y="652"/>
                </a:lnTo>
                <a:lnTo>
                  <a:pt x="71" y="652"/>
                </a:lnTo>
                <a:lnTo>
                  <a:pt x="81" y="648"/>
                </a:lnTo>
                <a:lnTo>
                  <a:pt x="92" y="642"/>
                </a:lnTo>
                <a:lnTo>
                  <a:pt x="102" y="636"/>
                </a:lnTo>
                <a:lnTo>
                  <a:pt x="111" y="629"/>
                </a:lnTo>
                <a:lnTo>
                  <a:pt x="120" y="622"/>
                </a:lnTo>
                <a:lnTo>
                  <a:pt x="129" y="613"/>
                </a:lnTo>
                <a:lnTo>
                  <a:pt x="136" y="605"/>
                </a:lnTo>
                <a:lnTo>
                  <a:pt x="143" y="596"/>
                </a:lnTo>
                <a:lnTo>
                  <a:pt x="149" y="587"/>
                </a:lnTo>
                <a:lnTo>
                  <a:pt x="154" y="576"/>
                </a:lnTo>
                <a:lnTo>
                  <a:pt x="160" y="565"/>
                </a:lnTo>
                <a:lnTo>
                  <a:pt x="163" y="554"/>
                </a:lnTo>
                <a:lnTo>
                  <a:pt x="166" y="544"/>
                </a:lnTo>
                <a:lnTo>
                  <a:pt x="168" y="532"/>
                </a:lnTo>
                <a:lnTo>
                  <a:pt x="170" y="520"/>
                </a:lnTo>
                <a:lnTo>
                  <a:pt x="170" y="508"/>
                </a:lnTo>
                <a:lnTo>
                  <a:pt x="170" y="508"/>
                </a:lnTo>
                <a:lnTo>
                  <a:pt x="170" y="495"/>
                </a:lnTo>
                <a:lnTo>
                  <a:pt x="168" y="484"/>
                </a:lnTo>
                <a:lnTo>
                  <a:pt x="166" y="473"/>
                </a:lnTo>
                <a:lnTo>
                  <a:pt x="163" y="461"/>
                </a:lnTo>
                <a:lnTo>
                  <a:pt x="160" y="450"/>
                </a:lnTo>
                <a:lnTo>
                  <a:pt x="154" y="440"/>
                </a:lnTo>
                <a:lnTo>
                  <a:pt x="149" y="430"/>
                </a:lnTo>
                <a:lnTo>
                  <a:pt x="143" y="420"/>
                </a:lnTo>
                <a:lnTo>
                  <a:pt x="136" y="411"/>
                </a:lnTo>
                <a:lnTo>
                  <a:pt x="129" y="402"/>
                </a:lnTo>
                <a:lnTo>
                  <a:pt x="120" y="395"/>
                </a:lnTo>
                <a:lnTo>
                  <a:pt x="111" y="387"/>
                </a:lnTo>
                <a:lnTo>
                  <a:pt x="102" y="379"/>
                </a:lnTo>
                <a:lnTo>
                  <a:pt x="92" y="374"/>
                </a:lnTo>
                <a:lnTo>
                  <a:pt x="81" y="369"/>
                </a:lnTo>
                <a:lnTo>
                  <a:pt x="71" y="363"/>
                </a:lnTo>
                <a:lnTo>
                  <a:pt x="71" y="363"/>
                </a:lnTo>
                <a:lnTo>
                  <a:pt x="82" y="332"/>
                </a:lnTo>
                <a:lnTo>
                  <a:pt x="90" y="316"/>
                </a:lnTo>
                <a:lnTo>
                  <a:pt x="97" y="301"/>
                </a:lnTo>
                <a:lnTo>
                  <a:pt x="97" y="301"/>
                </a:lnTo>
                <a:lnTo>
                  <a:pt x="113" y="307"/>
                </a:lnTo>
                <a:lnTo>
                  <a:pt x="129" y="311"/>
                </a:lnTo>
                <a:lnTo>
                  <a:pt x="145" y="313"/>
                </a:lnTo>
                <a:lnTo>
                  <a:pt x="161" y="314"/>
                </a:lnTo>
                <a:lnTo>
                  <a:pt x="161" y="314"/>
                </a:lnTo>
                <a:lnTo>
                  <a:pt x="176" y="314"/>
                </a:lnTo>
                <a:lnTo>
                  <a:pt x="191" y="311"/>
                </a:lnTo>
                <a:lnTo>
                  <a:pt x="206" y="308"/>
                </a:lnTo>
                <a:lnTo>
                  <a:pt x="220" y="302"/>
                </a:lnTo>
                <a:lnTo>
                  <a:pt x="233" y="296"/>
                </a:lnTo>
                <a:lnTo>
                  <a:pt x="246" y="288"/>
                </a:lnTo>
                <a:lnTo>
                  <a:pt x="258" y="280"/>
                </a:lnTo>
                <a:lnTo>
                  <a:pt x="269" y="269"/>
                </a:lnTo>
                <a:lnTo>
                  <a:pt x="269" y="269"/>
                </a:lnTo>
                <a:lnTo>
                  <a:pt x="278" y="260"/>
                </a:lnTo>
                <a:lnTo>
                  <a:pt x="285" y="251"/>
                </a:lnTo>
                <a:lnTo>
                  <a:pt x="292" y="241"/>
                </a:lnTo>
                <a:lnTo>
                  <a:pt x="297" y="231"/>
                </a:lnTo>
                <a:lnTo>
                  <a:pt x="302" y="221"/>
                </a:lnTo>
                <a:lnTo>
                  <a:pt x="307" y="210"/>
                </a:lnTo>
                <a:lnTo>
                  <a:pt x="310" y="198"/>
                </a:lnTo>
                <a:lnTo>
                  <a:pt x="312" y="187"/>
                </a:lnTo>
                <a:lnTo>
                  <a:pt x="313" y="176"/>
                </a:lnTo>
                <a:lnTo>
                  <a:pt x="314" y="165"/>
                </a:lnTo>
                <a:lnTo>
                  <a:pt x="314" y="153"/>
                </a:lnTo>
                <a:lnTo>
                  <a:pt x="313" y="141"/>
                </a:lnTo>
                <a:lnTo>
                  <a:pt x="311" y="131"/>
                </a:lnTo>
                <a:lnTo>
                  <a:pt x="309" y="119"/>
                </a:lnTo>
                <a:lnTo>
                  <a:pt x="306" y="108"/>
                </a:lnTo>
                <a:lnTo>
                  <a:pt x="301" y="97"/>
                </a:lnTo>
                <a:lnTo>
                  <a:pt x="301" y="97"/>
                </a:lnTo>
                <a:lnTo>
                  <a:pt x="331" y="82"/>
                </a:lnTo>
                <a:lnTo>
                  <a:pt x="364" y="70"/>
                </a:lnTo>
                <a:lnTo>
                  <a:pt x="364" y="70"/>
                </a:lnTo>
                <a:lnTo>
                  <a:pt x="369" y="81"/>
                </a:lnTo>
                <a:lnTo>
                  <a:pt x="374" y="92"/>
                </a:lnTo>
                <a:lnTo>
                  <a:pt x="380" y="102"/>
                </a:lnTo>
                <a:lnTo>
                  <a:pt x="387" y="111"/>
                </a:lnTo>
                <a:lnTo>
                  <a:pt x="395" y="120"/>
                </a:lnTo>
                <a:lnTo>
                  <a:pt x="402" y="128"/>
                </a:lnTo>
                <a:lnTo>
                  <a:pt x="411" y="136"/>
                </a:lnTo>
                <a:lnTo>
                  <a:pt x="420" y="142"/>
                </a:lnTo>
                <a:lnTo>
                  <a:pt x="430" y="149"/>
                </a:lnTo>
                <a:lnTo>
                  <a:pt x="440" y="154"/>
                </a:lnTo>
                <a:lnTo>
                  <a:pt x="450" y="160"/>
                </a:lnTo>
                <a:lnTo>
                  <a:pt x="461" y="163"/>
                </a:lnTo>
                <a:lnTo>
                  <a:pt x="473" y="166"/>
                </a:lnTo>
                <a:lnTo>
                  <a:pt x="484" y="168"/>
                </a:lnTo>
                <a:lnTo>
                  <a:pt x="496" y="170"/>
                </a:lnTo>
                <a:lnTo>
                  <a:pt x="508" y="170"/>
                </a:lnTo>
                <a:lnTo>
                  <a:pt x="508" y="170"/>
                </a:lnTo>
                <a:lnTo>
                  <a:pt x="520" y="170"/>
                </a:lnTo>
                <a:lnTo>
                  <a:pt x="532" y="168"/>
                </a:lnTo>
                <a:lnTo>
                  <a:pt x="544" y="166"/>
                </a:lnTo>
                <a:lnTo>
                  <a:pt x="555" y="163"/>
                </a:lnTo>
                <a:lnTo>
                  <a:pt x="565" y="160"/>
                </a:lnTo>
                <a:lnTo>
                  <a:pt x="576" y="154"/>
                </a:lnTo>
                <a:lnTo>
                  <a:pt x="587" y="149"/>
                </a:lnTo>
                <a:lnTo>
                  <a:pt x="596" y="142"/>
                </a:lnTo>
                <a:lnTo>
                  <a:pt x="605" y="136"/>
                </a:lnTo>
                <a:lnTo>
                  <a:pt x="614" y="128"/>
                </a:lnTo>
                <a:lnTo>
                  <a:pt x="622" y="120"/>
                </a:lnTo>
                <a:lnTo>
                  <a:pt x="630" y="111"/>
                </a:lnTo>
                <a:lnTo>
                  <a:pt x="636" y="102"/>
                </a:lnTo>
                <a:lnTo>
                  <a:pt x="643" y="92"/>
                </a:lnTo>
                <a:lnTo>
                  <a:pt x="648" y="81"/>
                </a:lnTo>
                <a:lnTo>
                  <a:pt x="652" y="70"/>
                </a:lnTo>
                <a:lnTo>
                  <a:pt x="652" y="70"/>
                </a:lnTo>
                <a:lnTo>
                  <a:pt x="684" y="82"/>
                </a:lnTo>
                <a:lnTo>
                  <a:pt x="716" y="97"/>
                </a:lnTo>
                <a:lnTo>
                  <a:pt x="716" y="97"/>
                </a:lnTo>
                <a:lnTo>
                  <a:pt x="711" y="108"/>
                </a:lnTo>
                <a:lnTo>
                  <a:pt x="707" y="119"/>
                </a:lnTo>
                <a:lnTo>
                  <a:pt x="705" y="131"/>
                </a:lnTo>
                <a:lnTo>
                  <a:pt x="703" y="141"/>
                </a:lnTo>
                <a:lnTo>
                  <a:pt x="702" y="153"/>
                </a:lnTo>
                <a:lnTo>
                  <a:pt x="702" y="165"/>
                </a:lnTo>
                <a:lnTo>
                  <a:pt x="703" y="176"/>
                </a:lnTo>
                <a:lnTo>
                  <a:pt x="704" y="187"/>
                </a:lnTo>
                <a:lnTo>
                  <a:pt x="707" y="198"/>
                </a:lnTo>
                <a:lnTo>
                  <a:pt x="710" y="210"/>
                </a:lnTo>
                <a:lnTo>
                  <a:pt x="713" y="221"/>
                </a:lnTo>
                <a:lnTo>
                  <a:pt x="719" y="231"/>
                </a:lnTo>
                <a:lnTo>
                  <a:pt x="724" y="241"/>
                </a:lnTo>
                <a:lnTo>
                  <a:pt x="732" y="251"/>
                </a:lnTo>
                <a:lnTo>
                  <a:pt x="738" y="260"/>
                </a:lnTo>
                <a:lnTo>
                  <a:pt x="747" y="269"/>
                </a:lnTo>
                <a:lnTo>
                  <a:pt x="747" y="269"/>
                </a:lnTo>
                <a:lnTo>
                  <a:pt x="758" y="280"/>
                </a:lnTo>
                <a:lnTo>
                  <a:pt x="770" y="288"/>
                </a:lnTo>
                <a:lnTo>
                  <a:pt x="783" y="296"/>
                </a:lnTo>
                <a:lnTo>
                  <a:pt x="797" y="302"/>
                </a:lnTo>
                <a:lnTo>
                  <a:pt x="811" y="308"/>
                </a:lnTo>
                <a:lnTo>
                  <a:pt x="825" y="311"/>
                </a:lnTo>
                <a:lnTo>
                  <a:pt x="840" y="314"/>
                </a:lnTo>
                <a:lnTo>
                  <a:pt x="855" y="314"/>
                </a:lnTo>
                <a:lnTo>
                  <a:pt x="855" y="314"/>
                </a:lnTo>
                <a:lnTo>
                  <a:pt x="872" y="313"/>
                </a:lnTo>
                <a:lnTo>
                  <a:pt x="888" y="311"/>
                </a:lnTo>
                <a:lnTo>
                  <a:pt x="903" y="307"/>
                </a:lnTo>
                <a:lnTo>
                  <a:pt x="919" y="301"/>
                </a:lnTo>
                <a:lnTo>
                  <a:pt x="919" y="301"/>
                </a:lnTo>
                <a:lnTo>
                  <a:pt x="933" y="332"/>
                </a:lnTo>
                <a:lnTo>
                  <a:pt x="940" y="347"/>
                </a:lnTo>
                <a:lnTo>
                  <a:pt x="945" y="363"/>
                </a:lnTo>
                <a:lnTo>
                  <a:pt x="945" y="363"/>
                </a:lnTo>
                <a:lnTo>
                  <a:pt x="934" y="369"/>
                </a:lnTo>
                <a:lnTo>
                  <a:pt x="924" y="374"/>
                </a:lnTo>
                <a:lnTo>
                  <a:pt x="914" y="379"/>
                </a:lnTo>
                <a:lnTo>
                  <a:pt x="904" y="387"/>
                </a:lnTo>
                <a:lnTo>
                  <a:pt x="896" y="395"/>
                </a:lnTo>
                <a:lnTo>
                  <a:pt x="888" y="402"/>
                </a:lnTo>
                <a:lnTo>
                  <a:pt x="881" y="411"/>
                </a:lnTo>
                <a:lnTo>
                  <a:pt x="873" y="420"/>
                </a:lnTo>
                <a:lnTo>
                  <a:pt x="867" y="430"/>
                </a:lnTo>
                <a:lnTo>
                  <a:pt x="861" y="440"/>
                </a:lnTo>
                <a:lnTo>
                  <a:pt x="857" y="450"/>
                </a:lnTo>
                <a:lnTo>
                  <a:pt x="853" y="461"/>
                </a:lnTo>
                <a:lnTo>
                  <a:pt x="850" y="473"/>
                </a:lnTo>
                <a:lnTo>
                  <a:pt x="847" y="484"/>
                </a:lnTo>
                <a:lnTo>
                  <a:pt x="846" y="495"/>
                </a:lnTo>
                <a:lnTo>
                  <a:pt x="845" y="508"/>
                </a:lnTo>
                <a:lnTo>
                  <a:pt x="845" y="508"/>
                </a:lnTo>
                <a:lnTo>
                  <a:pt x="846" y="520"/>
                </a:lnTo>
                <a:lnTo>
                  <a:pt x="847" y="532"/>
                </a:lnTo>
                <a:lnTo>
                  <a:pt x="850" y="544"/>
                </a:lnTo>
                <a:lnTo>
                  <a:pt x="853" y="554"/>
                </a:lnTo>
                <a:lnTo>
                  <a:pt x="857" y="565"/>
                </a:lnTo>
                <a:lnTo>
                  <a:pt x="861" y="576"/>
                </a:lnTo>
                <a:lnTo>
                  <a:pt x="867" y="587"/>
                </a:lnTo>
                <a:lnTo>
                  <a:pt x="873" y="596"/>
                </a:lnTo>
                <a:lnTo>
                  <a:pt x="881" y="605"/>
                </a:lnTo>
                <a:lnTo>
                  <a:pt x="888" y="613"/>
                </a:lnTo>
                <a:lnTo>
                  <a:pt x="896" y="622"/>
                </a:lnTo>
                <a:lnTo>
                  <a:pt x="904" y="629"/>
                </a:lnTo>
                <a:lnTo>
                  <a:pt x="914" y="636"/>
                </a:lnTo>
                <a:lnTo>
                  <a:pt x="924" y="642"/>
                </a:lnTo>
                <a:lnTo>
                  <a:pt x="934" y="648"/>
                </a:lnTo>
                <a:lnTo>
                  <a:pt x="945" y="652"/>
                </a:lnTo>
                <a:lnTo>
                  <a:pt x="945" y="652"/>
                </a:lnTo>
                <a:lnTo>
                  <a:pt x="933" y="684"/>
                </a:lnTo>
                <a:lnTo>
                  <a:pt x="927" y="699"/>
                </a:lnTo>
                <a:lnTo>
                  <a:pt x="919" y="715"/>
                </a:lnTo>
                <a:lnTo>
                  <a:pt x="919" y="715"/>
                </a:lnTo>
                <a:close/>
                <a:moveTo>
                  <a:pt x="508" y="357"/>
                </a:moveTo>
                <a:lnTo>
                  <a:pt x="508" y="357"/>
                </a:lnTo>
                <a:lnTo>
                  <a:pt x="492" y="358"/>
                </a:lnTo>
                <a:lnTo>
                  <a:pt x="477" y="360"/>
                </a:lnTo>
                <a:lnTo>
                  <a:pt x="463" y="363"/>
                </a:lnTo>
                <a:lnTo>
                  <a:pt x="449" y="369"/>
                </a:lnTo>
                <a:lnTo>
                  <a:pt x="437" y="375"/>
                </a:lnTo>
                <a:lnTo>
                  <a:pt x="424" y="383"/>
                </a:lnTo>
                <a:lnTo>
                  <a:pt x="412" y="391"/>
                </a:lnTo>
                <a:lnTo>
                  <a:pt x="401" y="401"/>
                </a:lnTo>
                <a:lnTo>
                  <a:pt x="391" y="412"/>
                </a:lnTo>
                <a:lnTo>
                  <a:pt x="383" y="423"/>
                </a:lnTo>
                <a:lnTo>
                  <a:pt x="375" y="436"/>
                </a:lnTo>
                <a:lnTo>
                  <a:pt x="369" y="449"/>
                </a:lnTo>
                <a:lnTo>
                  <a:pt x="364" y="463"/>
                </a:lnTo>
                <a:lnTo>
                  <a:pt x="360" y="477"/>
                </a:lnTo>
                <a:lnTo>
                  <a:pt x="358" y="492"/>
                </a:lnTo>
                <a:lnTo>
                  <a:pt x="357" y="508"/>
                </a:lnTo>
                <a:lnTo>
                  <a:pt x="357" y="508"/>
                </a:lnTo>
                <a:lnTo>
                  <a:pt x="358" y="523"/>
                </a:lnTo>
                <a:lnTo>
                  <a:pt x="360" y="538"/>
                </a:lnTo>
                <a:lnTo>
                  <a:pt x="364" y="552"/>
                </a:lnTo>
                <a:lnTo>
                  <a:pt x="369" y="566"/>
                </a:lnTo>
                <a:lnTo>
                  <a:pt x="375" y="580"/>
                </a:lnTo>
                <a:lnTo>
                  <a:pt x="383" y="592"/>
                </a:lnTo>
                <a:lnTo>
                  <a:pt x="391" y="604"/>
                </a:lnTo>
                <a:lnTo>
                  <a:pt x="401" y="614"/>
                </a:lnTo>
                <a:lnTo>
                  <a:pt x="412" y="624"/>
                </a:lnTo>
                <a:lnTo>
                  <a:pt x="424" y="633"/>
                </a:lnTo>
                <a:lnTo>
                  <a:pt x="437" y="640"/>
                </a:lnTo>
                <a:lnTo>
                  <a:pt x="449" y="647"/>
                </a:lnTo>
                <a:lnTo>
                  <a:pt x="463" y="652"/>
                </a:lnTo>
                <a:lnTo>
                  <a:pt x="477" y="655"/>
                </a:lnTo>
                <a:lnTo>
                  <a:pt x="492" y="657"/>
                </a:lnTo>
                <a:lnTo>
                  <a:pt x="508" y="658"/>
                </a:lnTo>
                <a:lnTo>
                  <a:pt x="508" y="658"/>
                </a:lnTo>
                <a:lnTo>
                  <a:pt x="523" y="657"/>
                </a:lnTo>
                <a:lnTo>
                  <a:pt x="538" y="655"/>
                </a:lnTo>
                <a:lnTo>
                  <a:pt x="552" y="652"/>
                </a:lnTo>
                <a:lnTo>
                  <a:pt x="566" y="647"/>
                </a:lnTo>
                <a:lnTo>
                  <a:pt x="580" y="640"/>
                </a:lnTo>
                <a:lnTo>
                  <a:pt x="592" y="633"/>
                </a:lnTo>
                <a:lnTo>
                  <a:pt x="604" y="624"/>
                </a:lnTo>
                <a:lnTo>
                  <a:pt x="615" y="614"/>
                </a:lnTo>
                <a:lnTo>
                  <a:pt x="624" y="604"/>
                </a:lnTo>
                <a:lnTo>
                  <a:pt x="633" y="592"/>
                </a:lnTo>
                <a:lnTo>
                  <a:pt x="640" y="580"/>
                </a:lnTo>
                <a:lnTo>
                  <a:pt x="647" y="566"/>
                </a:lnTo>
                <a:lnTo>
                  <a:pt x="652" y="552"/>
                </a:lnTo>
                <a:lnTo>
                  <a:pt x="655" y="538"/>
                </a:lnTo>
                <a:lnTo>
                  <a:pt x="658" y="523"/>
                </a:lnTo>
                <a:lnTo>
                  <a:pt x="659" y="508"/>
                </a:lnTo>
                <a:lnTo>
                  <a:pt x="659" y="508"/>
                </a:lnTo>
                <a:lnTo>
                  <a:pt x="658" y="492"/>
                </a:lnTo>
                <a:lnTo>
                  <a:pt x="655" y="477"/>
                </a:lnTo>
                <a:lnTo>
                  <a:pt x="652" y="463"/>
                </a:lnTo>
                <a:lnTo>
                  <a:pt x="647" y="449"/>
                </a:lnTo>
                <a:lnTo>
                  <a:pt x="640" y="436"/>
                </a:lnTo>
                <a:lnTo>
                  <a:pt x="633" y="423"/>
                </a:lnTo>
                <a:lnTo>
                  <a:pt x="624" y="412"/>
                </a:lnTo>
                <a:lnTo>
                  <a:pt x="615" y="401"/>
                </a:lnTo>
                <a:lnTo>
                  <a:pt x="604" y="391"/>
                </a:lnTo>
                <a:lnTo>
                  <a:pt x="592" y="383"/>
                </a:lnTo>
                <a:lnTo>
                  <a:pt x="580" y="375"/>
                </a:lnTo>
                <a:lnTo>
                  <a:pt x="566" y="369"/>
                </a:lnTo>
                <a:lnTo>
                  <a:pt x="552" y="363"/>
                </a:lnTo>
                <a:lnTo>
                  <a:pt x="538" y="360"/>
                </a:lnTo>
                <a:lnTo>
                  <a:pt x="523" y="358"/>
                </a:lnTo>
                <a:lnTo>
                  <a:pt x="508" y="357"/>
                </a:lnTo>
                <a:lnTo>
                  <a:pt x="508" y="357"/>
                </a:lnTo>
                <a:close/>
                <a:moveTo>
                  <a:pt x="508" y="567"/>
                </a:moveTo>
                <a:lnTo>
                  <a:pt x="508" y="567"/>
                </a:lnTo>
                <a:lnTo>
                  <a:pt x="496" y="566"/>
                </a:lnTo>
                <a:lnTo>
                  <a:pt x="485" y="563"/>
                </a:lnTo>
                <a:lnTo>
                  <a:pt x="475" y="558"/>
                </a:lnTo>
                <a:lnTo>
                  <a:pt x="466" y="550"/>
                </a:lnTo>
                <a:lnTo>
                  <a:pt x="459" y="541"/>
                </a:lnTo>
                <a:lnTo>
                  <a:pt x="454" y="531"/>
                </a:lnTo>
                <a:lnTo>
                  <a:pt x="449" y="520"/>
                </a:lnTo>
                <a:lnTo>
                  <a:pt x="448" y="508"/>
                </a:lnTo>
                <a:lnTo>
                  <a:pt x="448" y="508"/>
                </a:lnTo>
                <a:lnTo>
                  <a:pt x="449" y="495"/>
                </a:lnTo>
                <a:lnTo>
                  <a:pt x="454" y="485"/>
                </a:lnTo>
                <a:lnTo>
                  <a:pt x="459" y="475"/>
                </a:lnTo>
                <a:lnTo>
                  <a:pt x="466" y="465"/>
                </a:lnTo>
                <a:lnTo>
                  <a:pt x="475" y="459"/>
                </a:lnTo>
                <a:lnTo>
                  <a:pt x="485" y="454"/>
                </a:lnTo>
                <a:lnTo>
                  <a:pt x="496" y="449"/>
                </a:lnTo>
                <a:lnTo>
                  <a:pt x="508" y="448"/>
                </a:lnTo>
                <a:lnTo>
                  <a:pt x="508" y="448"/>
                </a:lnTo>
                <a:lnTo>
                  <a:pt x="520" y="449"/>
                </a:lnTo>
                <a:lnTo>
                  <a:pt x="531" y="454"/>
                </a:lnTo>
                <a:lnTo>
                  <a:pt x="542" y="459"/>
                </a:lnTo>
                <a:lnTo>
                  <a:pt x="550" y="465"/>
                </a:lnTo>
                <a:lnTo>
                  <a:pt x="558" y="475"/>
                </a:lnTo>
                <a:lnTo>
                  <a:pt x="563" y="485"/>
                </a:lnTo>
                <a:lnTo>
                  <a:pt x="566" y="495"/>
                </a:lnTo>
                <a:lnTo>
                  <a:pt x="567" y="508"/>
                </a:lnTo>
                <a:lnTo>
                  <a:pt x="567" y="508"/>
                </a:lnTo>
                <a:lnTo>
                  <a:pt x="566" y="520"/>
                </a:lnTo>
                <a:lnTo>
                  <a:pt x="563" y="531"/>
                </a:lnTo>
                <a:lnTo>
                  <a:pt x="558" y="541"/>
                </a:lnTo>
                <a:lnTo>
                  <a:pt x="550" y="550"/>
                </a:lnTo>
                <a:lnTo>
                  <a:pt x="542" y="558"/>
                </a:lnTo>
                <a:lnTo>
                  <a:pt x="531" y="563"/>
                </a:lnTo>
                <a:lnTo>
                  <a:pt x="520" y="566"/>
                </a:lnTo>
                <a:lnTo>
                  <a:pt x="508" y="567"/>
                </a:lnTo>
                <a:lnTo>
                  <a:pt x="508" y="56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Helvetica Neue"/>
              <a:ea typeface="Helvetica Neue"/>
              <a:cs typeface="Helvetica Neue"/>
              <a:sym typeface="Helvetica Neue"/>
            </a:endParaRPr>
          </a:p>
        </p:txBody>
      </p:sp>
      <p:sp>
        <p:nvSpPr>
          <p:cNvPr id="387" name="Google Shape;387;p13"/>
          <p:cNvSpPr/>
          <p:nvPr/>
        </p:nvSpPr>
        <p:spPr>
          <a:xfrm>
            <a:off x="2072659" y="1979620"/>
            <a:ext cx="828000" cy="828000"/>
          </a:xfrm>
          <a:prstGeom prst="ellipse">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88" name="Google Shape;388;p13"/>
          <p:cNvSpPr/>
          <p:nvPr/>
        </p:nvSpPr>
        <p:spPr>
          <a:xfrm>
            <a:off x="2324735" y="2232489"/>
            <a:ext cx="323851" cy="322262"/>
          </a:xfrm>
          <a:custGeom>
            <a:rect b="b" l="l" r="r" t="t"/>
            <a:pathLst>
              <a:path extrusionOk="0" h="1017" w="1018">
                <a:moveTo>
                  <a:pt x="927" y="223"/>
                </a:moveTo>
                <a:lnTo>
                  <a:pt x="792" y="223"/>
                </a:lnTo>
                <a:lnTo>
                  <a:pt x="792" y="86"/>
                </a:lnTo>
                <a:lnTo>
                  <a:pt x="792" y="86"/>
                </a:lnTo>
                <a:lnTo>
                  <a:pt x="791" y="78"/>
                </a:lnTo>
                <a:lnTo>
                  <a:pt x="789" y="69"/>
                </a:lnTo>
                <a:lnTo>
                  <a:pt x="787" y="61"/>
                </a:lnTo>
                <a:lnTo>
                  <a:pt x="784" y="53"/>
                </a:lnTo>
                <a:lnTo>
                  <a:pt x="780" y="45"/>
                </a:lnTo>
                <a:lnTo>
                  <a:pt x="776" y="38"/>
                </a:lnTo>
                <a:lnTo>
                  <a:pt x="770" y="31"/>
                </a:lnTo>
                <a:lnTo>
                  <a:pt x="765" y="25"/>
                </a:lnTo>
                <a:lnTo>
                  <a:pt x="758" y="19"/>
                </a:lnTo>
                <a:lnTo>
                  <a:pt x="751" y="15"/>
                </a:lnTo>
                <a:lnTo>
                  <a:pt x="743" y="10"/>
                </a:lnTo>
                <a:lnTo>
                  <a:pt x="736" y="6"/>
                </a:lnTo>
                <a:lnTo>
                  <a:pt x="727" y="3"/>
                </a:lnTo>
                <a:lnTo>
                  <a:pt x="719" y="1"/>
                </a:lnTo>
                <a:lnTo>
                  <a:pt x="709" y="0"/>
                </a:lnTo>
                <a:lnTo>
                  <a:pt x="699" y="0"/>
                </a:lnTo>
                <a:lnTo>
                  <a:pt x="92" y="0"/>
                </a:lnTo>
                <a:lnTo>
                  <a:pt x="92" y="0"/>
                </a:lnTo>
                <a:lnTo>
                  <a:pt x="82" y="0"/>
                </a:lnTo>
                <a:lnTo>
                  <a:pt x="73" y="1"/>
                </a:lnTo>
                <a:lnTo>
                  <a:pt x="64" y="3"/>
                </a:lnTo>
                <a:lnTo>
                  <a:pt x="56" y="6"/>
                </a:lnTo>
                <a:lnTo>
                  <a:pt x="48" y="10"/>
                </a:lnTo>
                <a:lnTo>
                  <a:pt x="41" y="15"/>
                </a:lnTo>
                <a:lnTo>
                  <a:pt x="33" y="19"/>
                </a:lnTo>
                <a:lnTo>
                  <a:pt x="27" y="25"/>
                </a:lnTo>
                <a:lnTo>
                  <a:pt x="21" y="31"/>
                </a:lnTo>
                <a:lnTo>
                  <a:pt x="16" y="38"/>
                </a:lnTo>
                <a:lnTo>
                  <a:pt x="12" y="45"/>
                </a:lnTo>
                <a:lnTo>
                  <a:pt x="7" y="53"/>
                </a:lnTo>
                <a:lnTo>
                  <a:pt x="4" y="61"/>
                </a:lnTo>
                <a:lnTo>
                  <a:pt x="2" y="69"/>
                </a:lnTo>
                <a:lnTo>
                  <a:pt x="1" y="78"/>
                </a:lnTo>
                <a:lnTo>
                  <a:pt x="0" y="86"/>
                </a:lnTo>
                <a:lnTo>
                  <a:pt x="0" y="698"/>
                </a:lnTo>
                <a:lnTo>
                  <a:pt x="0" y="698"/>
                </a:lnTo>
                <a:lnTo>
                  <a:pt x="1" y="708"/>
                </a:lnTo>
                <a:lnTo>
                  <a:pt x="2" y="716"/>
                </a:lnTo>
                <a:lnTo>
                  <a:pt x="4" y="726"/>
                </a:lnTo>
                <a:lnTo>
                  <a:pt x="7" y="735"/>
                </a:lnTo>
                <a:lnTo>
                  <a:pt x="12" y="743"/>
                </a:lnTo>
                <a:lnTo>
                  <a:pt x="16" y="751"/>
                </a:lnTo>
                <a:lnTo>
                  <a:pt x="21" y="758"/>
                </a:lnTo>
                <a:lnTo>
                  <a:pt x="28" y="766"/>
                </a:lnTo>
                <a:lnTo>
                  <a:pt x="28" y="766"/>
                </a:lnTo>
                <a:lnTo>
                  <a:pt x="35" y="772"/>
                </a:lnTo>
                <a:lnTo>
                  <a:pt x="43" y="777"/>
                </a:lnTo>
                <a:lnTo>
                  <a:pt x="51" y="782"/>
                </a:lnTo>
                <a:lnTo>
                  <a:pt x="59" y="786"/>
                </a:lnTo>
                <a:lnTo>
                  <a:pt x="67" y="789"/>
                </a:lnTo>
                <a:lnTo>
                  <a:pt x="77" y="791"/>
                </a:lnTo>
                <a:lnTo>
                  <a:pt x="87" y="792"/>
                </a:lnTo>
                <a:lnTo>
                  <a:pt x="95" y="794"/>
                </a:lnTo>
                <a:lnTo>
                  <a:pt x="95" y="794"/>
                </a:lnTo>
                <a:lnTo>
                  <a:pt x="105" y="792"/>
                </a:lnTo>
                <a:lnTo>
                  <a:pt x="115" y="791"/>
                </a:lnTo>
                <a:lnTo>
                  <a:pt x="123" y="789"/>
                </a:lnTo>
                <a:lnTo>
                  <a:pt x="132" y="786"/>
                </a:lnTo>
                <a:lnTo>
                  <a:pt x="140" y="783"/>
                </a:lnTo>
                <a:lnTo>
                  <a:pt x="148" y="777"/>
                </a:lnTo>
                <a:lnTo>
                  <a:pt x="155" y="772"/>
                </a:lnTo>
                <a:lnTo>
                  <a:pt x="163" y="766"/>
                </a:lnTo>
                <a:lnTo>
                  <a:pt x="230" y="700"/>
                </a:lnTo>
                <a:lnTo>
                  <a:pt x="230" y="700"/>
                </a:lnTo>
                <a:lnTo>
                  <a:pt x="236" y="713"/>
                </a:lnTo>
                <a:lnTo>
                  <a:pt x="243" y="726"/>
                </a:lnTo>
                <a:lnTo>
                  <a:pt x="252" y="737"/>
                </a:lnTo>
                <a:lnTo>
                  <a:pt x="263" y="745"/>
                </a:lnTo>
                <a:lnTo>
                  <a:pt x="276" y="753"/>
                </a:lnTo>
                <a:lnTo>
                  <a:pt x="288" y="759"/>
                </a:lnTo>
                <a:lnTo>
                  <a:pt x="303" y="762"/>
                </a:lnTo>
                <a:lnTo>
                  <a:pt x="318" y="763"/>
                </a:lnTo>
                <a:lnTo>
                  <a:pt x="589" y="763"/>
                </a:lnTo>
                <a:lnTo>
                  <a:pt x="589" y="763"/>
                </a:lnTo>
                <a:lnTo>
                  <a:pt x="597" y="763"/>
                </a:lnTo>
                <a:lnTo>
                  <a:pt x="605" y="765"/>
                </a:lnTo>
                <a:lnTo>
                  <a:pt x="612" y="767"/>
                </a:lnTo>
                <a:lnTo>
                  <a:pt x="620" y="770"/>
                </a:lnTo>
                <a:lnTo>
                  <a:pt x="626" y="773"/>
                </a:lnTo>
                <a:lnTo>
                  <a:pt x="634" y="777"/>
                </a:lnTo>
                <a:lnTo>
                  <a:pt x="640" y="782"/>
                </a:lnTo>
                <a:lnTo>
                  <a:pt x="646" y="787"/>
                </a:lnTo>
                <a:lnTo>
                  <a:pt x="855" y="989"/>
                </a:lnTo>
                <a:lnTo>
                  <a:pt x="855" y="989"/>
                </a:lnTo>
                <a:lnTo>
                  <a:pt x="862" y="995"/>
                </a:lnTo>
                <a:lnTo>
                  <a:pt x="870" y="1001"/>
                </a:lnTo>
                <a:lnTo>
                  <a:pt x="877" y="1006"/>
                </a:lnTo>
                <a:lnTo>
                  <a:pt x="886" y="1010"/>
                </a:lnTo>
                <a:lnTo>
                  <a:pt x="895" y="1012"/>
                </a:lnTo>
                <a:lnTo>
                  <a:pt x="903" y="1016"/>
                </a:lnTo>
                <a:lnTo>
                  <a:pt x="913" y="1017"/>
                </a:lnTo>
                <a:lnTo>
                  <a:pt x="923" y="1017"/>
                </a:lnTo>
                <a:lnTo>
                  <a:pt x="923" y="1017"/>
                </a:lnTo>
                <a:lnTo>
                  <a:pt x="932" y="1017"/>
                </a:lnTo>
                <a:lnTo>
                  <a:pt x="941" y="1016"/>
                </a:lnTo>
                <a:lnTo>
                  <a:pt x="950" y="1012"/>
                </a:lnTo>
                <a:lnTo>
                  <a:pt x="959" y="1010"/>
                </a:lnTo>
                <a:lnTo>
                  <a:pt x="968" y="1006"/>
                </a:lnTo>
                <a:lnTo>
                  <a:pt x="975" y="1001"/>
                </a:lnTo>
                <a:lnTo>
                  <a:pt x="983" y="995"/>
                </a:lnTo>
                <a:lnTo>
                  <a:pt x="990" y="989"/>
                </a:lnTo>
                <a:lnTo>
                  <a:pt x="990" y="989"/>
                </a:lnTo>
                <a:lnTo>
                  <a:pt x="997" y="982"/>
                </a:lnTo>
                <a:lnTo>
                  <a:pt x="1002" y="975"/>
                </a:lnTo>
                <a:lnTo>
                  <a:pt x="1006" y="966"/>
                </a:lnTo>
                <a:lnTo>
                  <a:pt x="1011" y="958"/>
                </a:lnTo>
                <a:lnTo>
                  <a:pt x="1014" y="949"/>
                </a:lnTo>
                <a:lnTo>
                  <a:pt x="1016" y="941"/>
                </a:lnTo>
                <a:lnTo>
                  <a:pt x="1017" y="931"/>
                </a:lnTo>
                <a:lnTo>
                  <a:pt x="1018" y="921"/>
                </a:lnTo>
                <a:lnTo>
                  <a:pt x="1018" y="311"/>
                </a:lnTo>
                <a:lnTo>
                  <a:pt x="1018" y="311"/>
                </a:lnTo>
                <a:lnTo>
                  <a:pt x="1017" y="301"/>
                </a:lnTo>
                <a:lnTo>
                  <a:pt x="1016" y="292"/>
                </a:lnTo>
                <a:lnTo>
                  <a:pt x="1014" y="284"/>
                </a:lnTo>
                <a:lnTo>
                  <a:pt x="1011" y="276"/>
                </a:lnTo>
                <a:lnTo>
                  <a:pt x="1007" y="269"/>
                </a:lnTo>
                <a:lnTo>
                  <a:pt x="1002" y="261"/>
                </a:lnTo>
                <a:lnTo>
                  <a:pt x="997" y="255"/>
                </a:lnTo>
                <a:lnTo>
                  <a:pt x="991" y="248"/>
                </a:lnTo>
                <a:lnTo>
                  <a:pt x="985" y="243"/>
                </a:lnTo>
                <a:lnTo>
                  <a:pt x="977" y="238"/>
                </a:lnTo>
                <a:lnTo>
                  <a:pt x="970" y="233"/>
                </a:lnTo>
                <a:lnTo>
                  <a:pt x="962" y="230"/>
                </a:lnTo>
                <a:lnTo>
                  <a:pt x="954" y="227"/>
                </a:lnTo>
                <a:lnTo>
                  <a:pt x="945" y="225"/>
                </a:lnTo>
                <a:lnTo>
                  <a:pt x="935" y="224"/>
                </a:lnTo>
                <a:lnTo>
                  <a:pt x="927" y="223"/>
                </a:lnTo>
                <a:lnTo>
                  <a:pt x="927" y="223"/>
                </a:lnTo>
                <a:close/>
                <a:moveTo>
                  <a:pt x="118" y="721"/>
                </a:moveTo>
                <a:lnTo>
                  <a:pt x="118" y="721"/>
                </a:lnTo>
                <a:lnTo>
                  <a:pt x="114" y="725"/>
                </a:lnTo>
                <a:lnTo>
                  <a:pt x="108" y="727"/>
                </a:lnTo>
                <a:lnTo>
                  <a:pt x="102" y="729"/>
                </a:lnTo>
                <a:lnTo>
                  <a:pt x="95" y="729"/>
                </a:lnTo>
                <a:lnTo>
                  <a:pt x="90" y="729"/>
                </a:lnTo>
                <a:lnTo>
                  <a:pt x="83" y="727"/>
                </a:lnTo>
                <a:lnTo>
                  <a:pt x="78" y="725"/>
                </a:lnTo>
                <a:lnTo>
                  <a:pt x="73" y="721"/>
                </a:lnTo>
                <a:lnTo>
                  <a:pt x="73" y="721"/>
                </a:lnTo>
                <a:lnTo>
                  <a:pt x="70" y="715"/>
                </a:lnTo>
                <a:lnTo>
                  <a:pt x="66" y="710"/>
                </a:lnTo>
                <a:lnTo>
                  <a:pt x="64" y="704"/>
                </a:lnTo>
                <a:lnTo>
                  <a:pt x="64" y="698"/>
                </a:lnTo>
                <a:lnTo>
                  <a:pt x="64" y="86"/>
                </a:lnTo>
                <a:lnTo>
                  <a:pt x="64" y="86"/>
                </a:lnTo>
                <a:lnTo>
                  <a:pt x="64" y="82"/>
                </a:lnTo>
                <a:lnTo>
                  <a:pt x="66" y="78"/>
                </a:lnTo>
                <a:lnTo>
                  <a:pt x="68" y="74"/>
                </a:lnTo>
                <a:lnTo>
                  <a:pt x="72" y="70"/>
                </a:lnTo>
                <a:lnTo>
                  <a:pt x="76" y="67"/>
                </a:lnTo>
                <a:lnTo>
                  <a:pt x="80" y="65"/>
                </a:lnTo>
                <a:lnTo>
                  <a:pt x="86" y="63"/>
                </a:lnTo>
                <a:lnTo>
                  <a:pt x="92" y="63"/>
                </a:lnTo>
                <a:lnTo>
                  <a:pt x="699" y="63"/>
                </a:lnTo>
                <a:lnTo>
                  <a:pt x="699" y="63"/>
                </a:lnTo>
                <a:lnTo>
                  <a:pt x="706" y="63"/>
                </a:lnTo>
                <a:lnTo>
                  <a:pt x="711" y="65"/>
                </a:lnTo>
                <a:lnTo>
                  <a:pt x="715" y="67"/>
                </a:lnTo>
                <a:lnTo>
                  <a:pt x="720" y="70"/>
                </a:lnTo>
                <a:lnTo>
                  <a:pt x="723" y="74"/>
                </a:lnTo>
                <a:lnTo>
                  <a:pt x="725" y="78"/>
                </a:lnTo>
                <a:lnTo>
                  <a:pt x="727" y="82"/>
                </a:lnTo>
                <a:lnTo>
                  <a:pt x="727" y="86"/>
                </a:lnTo>
                <a:lnTo>
                  <a:pt x="727" y="452"/>
                </a:lnTo>
                <a:lnTo>
                  <a:pt x="727" y="452"/>
                </a:lnTo>
                <a:lnTo>
                  <a:pt x="727" y="458"/>
                </a:lnTo>
                <a:lnTo>
                  <a:pt x="725" y="462"/>
                </a:lnTo>
                <a:lnTo>
                  <a:pt x="723" y="466"/>
                </a:lnTo>
                <a:lnTo>
                  <a:pt x="720" y="470"/>
                </a:lnTo>
                <a:lnTo>
                  <a:pt x="715" y="473"/>
                </a:lnTo>
                <a:lnTo>
                  <a:pt x="711" y="475"/>
                </a:lnTo>
                <a:lnTo>
                  <a:pt x="706" y="476"/>
                </a:lnTo>
                <a:lnTo>
                  <a:pt x="699" y="476"/>
                </a:lnTo>
                <a:lnTo>
                  <a:pt x="429" y="476"/>
                </a:lnTo>
                <a:lnTo>
                  <a:pt x="429" y="476"/>
                </a:lnTo>
                <a:lnTo>
                  <a:pt x="415" y="477"/>
                </a:lnTo>
                <a:lnTo>
                  <a:pt x="401" y="479"/>
                </a:lnTo>
                <a:lnTo>
                  <a:pt x="387" y="482"/>
                </a:lnTo>
                <a:lnTo>
                  <a:pt x="374" y="487"/>
                </a:lnTo>
                <a:lnTo>
                  <a:pt x="361" y="493"/>
                </a:lnTo>
                <a:lnTo>
                  <a:pt x="350" y="501"/>
                </a:lnTo>
                <a:lnTo>
                  <a:pt x="339" y="508"/>
                </a:lnTo>
                <a:lnTo>
                  <a:pt x="328" y="518"/>
                </a:lnTo>
                <a:lnTo>
                  <a:pt x="118" y="721"/>
                </a:lnTo>
                <a:close/>
                <a:moveTo>
                  <a:pt x="955" y="921"/>
                </a:moveTo>
                <a:lnTo>
                  <a:pt x="955" y="921"/>
                </a:lnTo>
                <a:lnTo>
                  <a:pt x="954" y="928"/>
                </a:lnTo>
                <a:lnTo>
                  <a:pt x="951" y="934"/>
                </a:lnTo>
                <a:lnTo>
                  <a:pt x="949" y="939"/>
                </a:lnTo>
                <a:lnTo>
                  <a:pt x="945" y="944"/>
                </a:lnTo>
                <a:lnTo>
                  <a:pt x="945" y="944"/>
                </a:lnTo>
                <a:lnTo>
                  <a:pt x="940" y="948"/>
                </a:lnTo>
                <a:lnTo>
                  <a:pt x="934" y="951"/>
                </a:lnTo>
                <a:lnTo>
                  <a:pt x="929" y="952"/>
                </a:lnTo>
                <a:lnTo>
                  <a:pt x="923" y="953"/>
                </a:lnTo>
                <a:lnTo>
                  <a:pt x="916" y="952"/>
                </a:lnTo>
                <a:lnTo>
                  <a:pt x="911" y="951"/>
                </a:lnTo>
                <a:lnTo>
                  <a:pt x="904" y="948"/>
                </a:lnTo>
                <a:lnTo>
                  <a:pt x="900" y="944"/>
                </a:lnTo>
                <a:lnTo>
                  <a:pt x="691" y="742"/>
                </a:lnTo>
                <a:lnTo>
                  <a:pt x="691" y="742"/>
                </a:lnTo>
                <a:lnTo>
                  <a:pt x="680" y="732"/>
                </a:lnTo>
                <a:lnTo>
                  <a:pt x="668" y="724"/>
                </a:lnTo>
                <a:lnTo>
                  <a:pt x="656" y="716"/>
                </a:lnTo>
                <a:lnTo>
                  <a:pt x="645" y="711"/>
                </a:lnTo>
                <a:lnTo>
                  <a:pt x="631" y="706"/>
                </a:lnTo>
                <a:lnTo>
                  <a:pt x="618" y="702"/>
                </a:lnTo>
                <a:lnTo>
                  <a:pt x="604" y="700"/>
                </a:lnTo>
                <a:lnTo>
                  <a:pt x="589" y="700"/>
                </a:lnTo>
                <a:lnTo>
                  <a:pt x="318" y="700"/>
                </a:lnTo>
                <a:lnTo>
                  <a:pt x="318" y="700"/>
                </a:lnTo>
                <a:lnTo>
                  <a:pt x="313" y="699"/>
                </a:lnTo>
                <a:lnTo>
                  <a:pt x="308" y="698"/>
                </a:lnTo>
                <a:lnTo>
                  <a:pt x="302" y="696"/>
                </a:lnTo>
                <a:lnTo>
                  <a:pt x="298" y="693"/>
                </a:lnTo>
                <a:lnTo>
                  <a:pt x="295" y="689"/>
                </a:lnTo>
                <a:lnTo>
                  <a:pt x="293" y="685"/>
                </a:lnTo>
                <a:lnTo>
                  <a:pt x="291" y="681"/>
                </a:lnTo>
                <a:lnTo>
                  <a:pt x="291" y="677"/>
                </a:lnTo>
                <a:lnTo>
                  <a:pt x="291" y="642"/>
                </a:lnTo>
                <a:lnTo>
                  <a:pt x="372" y="563"/>
                </a:lnTo>
                <a:lnTo>
                  <a:pt x="372" y="563"/>
                </a:lnTo>
                <a:lnTo>
                  <a:pt x="379" y="557"/>
                </a:lnTo>
                <a:lnTo>
                  <a:pt x="385" y="553"/>
                </a:lnTo>
                <a:lnTo>
                  <a:pt x="391" y="549"/>
                </a:lnTo>
                <a:lnTo>
                  <a:pt x="398" y="546"/>
                </a:lnTo>
                <a:lnTo>
                  <a:pt x="405" y="544"/>
                </a:lnTo>
                <a:lnTo>
                  <a:pt x="413" y="541"/>
                </a:lnTo>
                <a:lnTo>
                  <a:pt x="420" y="540"/>
                </a:lnTo>
                <a:lnTo>
                  <a:pt x="429" y="540"/>
                </a:lnTo>
                <a:lnTo>
                  <a:pt x="699" y="540"/>
                </a:lnTo>
                <a:lnTo>
                  <a:pt x="699" y="540"/>
                </a:lnTo>
                <a:lnTo>
                  <a:pt x="709" y="539"/>
                </a:lnTo>
                <a:lnTo>
                  <a:pt x="719" y="538"/>
                </a:lnTo>
                <a:lnTo>
                  <a:pt x="727" y="536"/>
                </a:lnTo>
                <a:lnTo>
                  <a:pt x="736" y="533"/>
                </a:lnTo>
                <a:lnTo>
                  <a:pt x="743" y="530"/>
                </a:lnTo>
                <a:lnTo>
                  <a:pt x="751" y="525"/>
                </a:lnTo>
                <a:lnTo>
                  <a:pt x="758" y="520"/>
                </a:lnTo>
                <a:lnTo>
                  <a:pt x="765" y="515"/>
                </a:lnTo>
                <a:lnTo>
                  <a:pt x="770" y="508"/>
                </a:lnTo>
                <a:lnTo>
                  <a:pt x="776" y="502"/>
                </a:lnTo>
                <a:lnTo>
                  <a:pt x="780" y="494"/>
                </a:lnTo>
                <a:lnTo>
                  <a:pt x="784" y="487"/>
                </a:lnTo>
                <a:lnTo>
                  <a:pt x="787" y="478"/>
                </a:lnTo>
                <a:lnTo>
                  <a:pt x="789" y="471"/>
                </a:lnTo>
                <a:lnTo>
                  <a:pt x="791" y="461"/>
                </a:lnTo>
                <a:lnTo>
                  <a:pt x="792" y="452"/>
                </a:lnTo>
                <a:lnTo>
                  <a:pt x="792" y="286"/>
                </a:lnTo>
                <a:lnTo>
                  <a:pt x="927" y="286"/>
                </a:lnTo>
                <a:lnTo>
                  <a:pt x="927" y="286"/>
                </a:lnTo>
                <a:lnTo>
                  <a:pt x="932" y="287"/>
                </a:lnTo>
                <a:lnTo>
                  <a:pt x="938" y="288"/>
                </a:lnTo>
                <a:lnTo>
                  <a:pt x="942" y="290"/>
                </a:lnTo>
                <a:lnTo>
                  <a:pt x="946" y="294"/>
                </a:lnTo>
                <a:lnTo>
                  <a:pt x="949" y="297"/>
                </a:lnTo>
                <a:lnTo>
                  <a:pt x="953" y="301"/>
                </a:lnTo>
                <a:lnTo>
                  <a:pt x="954" y="305"/>
                </a:lnTo>
                <a:lnTo>
                  <a:pt x="955" y="311"/>
                </a:lnTo>
                <a:lnTo>
                  <a:pt x="955" y="921"/>
                </a:lnTo>
                <a:close/>
                <a:moveTo>
                  <a:pt x="398" y="380"/>
                </a:moveTo>
                <a:lnTo>
                  <a:pt x="398" y="380"/>
                </a:lnTo>
                <a:lnTo>
                  <a:pt x="408" y="380"/>
                </a:lnTo>
                <a:lnTo>
                  <a:pt x="416" y="377"/>
                </a:lnTo>
                <a:lnTo>
                  <a:pt x="425" y="373"/>
                </a:lnTo>
                <a:lnTo>
                  <a:pt x="431" y="367"/>
                </a:lnTo>
                <a:lnTo>
                  <a:pt x="438" y="360"/>
                </a:lnTo>
                <a:lnTo>
                  <a:pt x="442" y="351"/>
                </a:lnTo>
                <a:lnTo>
                  <a:pt x="444" y="343"/>
                </a:lnTo>
                <a:lnTo>
                  <a:pt x="445" y="333"/>
                </a:lnTo>
                <a:lnTo>
                  <a:pt x="445" y="333"/>
                </a:lnTo>
                <a:lnTo>
                  <a:pt x="444" y="324"/>
                </a:lnTo>
                <a:lnTo>
                  <a:pt x="442" y="315"/>
                </a:lnTo>
                <a:lnTo>
                  <a:pt x="438" y="306"/>
                </a:lnTo>
                <a:lnTo>
                  <a:pt x="431" y="300"/>
                </a:lnTo>
                <a:lnTo>
                  <a:pt x="425" y="294"/>
                </a:lnTo>
                <a:lnTo>
                  <a:pt x="416" y="289"/>
                </a:lnTo>
                <a:lnTo>
                  <a:pt x="408" y="286"/>
                </a:lnTo>
                <a:lnTo>
                  <a:pt x="398" y="286"/>
                </a:lnTo>
                <a:lnTo>
                  <a:pt x="398" y="286"/>
                </a:lnTo>
                <a:lnTo>
                  <a:pt x="388" y="286"/>
                </a:lnTo>
                <a:lnTo>
                  <a:pt x="380" y="289"/>
                </a:lnTo>
                <a:lnTo>
                  <a:pt x="371" y="294"/>
                </a:lnTo>
                <a:lnTo>
                  <a:pt x="364" y="300"/>
                </a:lnTo>
                <a:lnTo>
                  <a:pt x="358" y="306"/>
                </a:lnTo>
                <a:lnTo>
                  <a:pt x="354" y="315"/>
                </a:lnTo>
                <a:lnTo>
                  <a:pt x="351" y="324"/>
                </a:lnTo>
                <a:lnTo>
                  <a:pt x="350" y="333"/>
                </a:lnTo>
                <a:lnTo>
                  <a:pt x="350" y="333"/>
                </a:lnTo>
                <a:lnTo>
                  <a:pt x="351" y="343"/>
                </a:lnTo>
                <a:lnTo>
                  <a:pt x="354" y="351"/>
                </a:lnTo>
                <a:lnTo>
                  <a:pt x="358" y="360"/>
                </a:lnTo>
                <a:lnTo>
                  <a:pt x="364" y="367"/>
                </a:lnTo>
                <a:lnTo>
                  <a:pt x="371" y="373"/>
                </a:lnTo>
                <a:lnTo>
                  <a:pt x="380" y="377"/>
                </a:lnTo>
                <a:lnTo>
                  <a:pt x="388" y="380"/>
                </a:lnTo>
                <a:lnTo>
                  <a:pt x="398" y="380"/>
                </a:lnTo>
                <a:lnTo>
                  <a:pt x="398" y="380"/>
                </a:lnTo>
                <a:close/>
                <a:moveTo>
                  <a:pt x="207" y="286"/>
                </a:moveTo>
                <a:lnTo>
                  <a:pt x="207" y="286"/>
                </a:lnTo>
                <a:lnTo>
                  <a:pt x="197" y="286"/>
                </a:lnTo>
                <a:lnTo>
                  <a:pt x="189" y="289"/>
                </a:lnTo>
                <a:lnTo>
                  <a:pt x="180" y="294"/>
                </a:lnTo>
                <a:lnTo>
                  <a:pt x="174" y="300"/>
                </a:lnTo>
                <a:lnTo>
                  <a:pt x="167" y="306"/>
                </a:lnTo>
                <a:lnTo>
                  <a:pt x="163" y="315"/>
                </a:lnTo>
                <a:lnTo>
                  <a:pt x="160" y="324"/>
                </a:lnTo>
                <a:lnTo>
                  <a:pt x="160" y="333"/>
                </a:lnTo>
                <a:lnTo>
                  <a:pt x="160" y="333"/>
                </a:lnTo>
                <a:lnTo>
                  <a:pt x="160" y="343"/>
                </a:lnTo>
                <a:lnTo>
                  <a:pt x="163" y="351"/>
                </a:lnTo>
                <a:lnTo>
                  <a:pt x="167" y="360"/>
                </a:lnTo>
                <a:lnTo>
                  <a:pt x="174" y="367"/>
                </a:lnTo>
                <a:lnTo>
                  <a:pt x="180" y="373"/>
                </a:lnTo>
                <a:lnTo>
                  <a:pt x="189" y="377"/>
                </a:lnTo>
                <a:lnTo>
                  <a:pt x="197" y="380"/>
                </a:lnTo>
                <a:lnTo>
                  <a:pt x="207" y="380"/>
                </a:lnTo>
                <a:lnTo>
                  <a:pt x="207" y="380"/>
                </a:lnTo>
                <a:lnTo>
                  <a:pt x="217" y="380"/>
                </a:lnTo>
                <a:lnTo>
                  <a:pt x="225" y="377"/>
                </a:lnTo>
                <a:lnTo>
                  <a:pt x="234" y="373"/>
                </a:lnTo>
                <a:lnTo>
                  <a:pt x="240" y="367"/>
                </a:lnTo>
                <a:lnTo>
                  <a:pt x="247" y="360"/>
                </a:lnTo>
                <a:lnTo>
                  <a:pt x="251" y="351"/>
                </a:lnTo>
                <a:lnTo>
                  <a:pt x="254" y="343"/>
                </a:lnTo>
                <a:lnTo>
                  <a:pt x="254" y="333"/>
                </a:lnTo>
                <a:lnTo>
                  <a:pt x="254" y="333"/>
                </a:lnTo>
                <a:lnTo>
                  <a:pt x="254" y="324"/>
                </a:lnTo>
                <a:lnTo>
                  <a:pt x="251" y="315"/>
                </a:lnTo>
                <a:lnTo>
                  <a:pt x="247" y="306"/>
                </a:lnTo>
                <a:lnTo>
                  <a:pt x="240" y="300"/>
                </a:lnTo>
                <a:lnTo>
                  <a:pt x="234" y="294"/>
                </a:lnTo>
                <a:lnTo>
                  <a:pt x="225" y="289"/>
                </a:lnTo>
                <a:lnTo>
                  <a:pt x="217" y="286"/>
                </a:lnTo>
                <a:lnTo>
                  <a:pt x="207" y="286"/>
                </a:lnTo>
                <a:lnTo>
                  <a:pt x="207" y="286"/>
                </a:lnTo>
                <a:close/>
                <a:moveTo>
                  <a:pt x="589" y="380"/>
                </a:moveTo>
                <a:lnTo>
                  <a:pt x="589" y="380"/>
                </a:lnTo>
                <a:lnTo>
                  <a:pt x="598" y="380"/>
                </a:lnTo>
                <a:lnTo>
                  <a:pt x="607" y="377"/>
                </a:lnTo>
                <a:lnTo>
                  <a:pt x="616" y="373"/>
                </a:lnTo>
                <a:lnTo>
                  <a:pt x="622" y="367"/>
                </a:lnTo>
                <a:lnTo>
                  <a:pt x="629" y="360"/>
                </a:lnTo>
                <a:lnTo>
                  <a:pt x="633" y="351"/>
                </a:lnTo>
                <a:lnTo>
                  <a:pt x="635" y="343"/>
                </a:lnTo>
                <a:lnTo>
                  <a:pt x="636" y="333"/>
                </a:lnTo>
                <a:lnTo>
                  <a:pt x="636" y="333"/>
                </a:lnTo>
                <a:lnTo>
                  <a:pt x="635" y="324"/>
                </a:lnTo>
                <a:lnTo>
                  <a:pt x="633" y="315"/>
                </a:lnTo>
                <a:lnTo>
                  <a:pt x="629" y="306"/>
                </a:lnTo>
                <a:lnTo>
                  <a:pt x="622" y="300"/>
                </a:lnTo>
                <a:lnTo>
                  <a:pt x="616" y="294"/>
                </a:lnTo>
                <a:lnTo>
                  <a:pt x="607" y="289"/>
                </a:lnTo>
                <a:lnTo>
                  <a:pt x="598" y="286"/>
                </a:lnTo>
                <a:lnTo>
                  <a:pt x="589" y="286"/>
                </a:lnTo>
                <a:lnTo>
                  <a:pt x="589" y="286"/>
                </a:lnTo>
                <a:lnTo>
                  <a:pt x="579" y="286"/>
                </a:lnTo>
                <a:lnTo>
                  <a:pt x="570" y="289"/>
                </a:lnTo>
                <a:lnTo>
                  <a:pt x="562" y="294"/>
                </a:lnTo>
                <a:lnTo>
                  <a:pt x="554" y="300"/>
                </a:lnTo>
                <a:lnTo>
                  <a:pt x="549" y="306"/>
                </a:lnTo>
                <a:lnTo>
                  <a:pt x="545" y="315"/>
                </a:lnTo>
                <a:lnTo>
                  <a:pt x="542" y="324"/>
                </a:lnTo>
                <a:lnTo>
                  <a:pt x="541" y="333"/>
                </a:lnTo>
                <a:lnTo>
                  <a:pt x="541" y="333"/>
                </a:lnTo>
                <a:lnTo>
                  <a:pt x="542" y="343"/>
                </a:lnTo>
                <a:lnTo>
                  <a:pt x="545" y="351"/>
                </a:lnTo>
                <a:lnTo>
                  <a:pt x="549" y="360"/>
                </a:lnTo>
                <a:lnTo>
                  <a:pt x="554" y="367"/>
                </a:lnTo>
                <a:lnTo>
                  <a:pt x="562" y="373"/>
                </a:lnTo>
                <a:lnTo>
                  <a:pt x="570" y="377"/>
                </a:lnTo>
                <a:lnTo>
                  <a:pt x="579" y="380"/>
                </a:lnTo>
                <a:lnTo>
                  <a:pt x="589" y="380"/>
                </a:lnTo>
                <a:lnTo>
                  <a:pt x="589" y="38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Helvetica Neue"/>
              <a:ea typeface="Helvetica Neue"/>
              <a:cs typeface="Helvetica Neue"/>
              <a:sym typeface="Helvetica Neue"/>
            </a:endParaRPr>
          </a:p>
        </p:txBody>
      </p:sp>
      <p:sp>
        <p:nvSpPr>
          <p:cNvPr id="389" name="Google Shape;389;p13"/>
          <p:cNvSpPr/>
          <p:nvPr/>
        </p:nvSpPr>
        <p:spPr>
          <a:xfrm>
            <a:off x="1158622" y="3224534"/>
            <a:ext cx="2656200" cy="10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050">
                <a:solidFill>
                  <a:srgbClr val="3F3F3F"/>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ctr">
              <a:lnSpc>
                <a:spcPct val="150000"/>
              </a:lnSpc>
              <a:spcBef>
                <a:spcPts val="0"/>
              </a:spcBef>
              <a:spcAft>
                <a:spcPts val="0"/>
              </a:spcAft>
              <a:buNone/>
            </a:pPr>
            <a:r>
              <a:t/>
            </a:r>
            <a:endParaRPr sz="1050">
              <a:solidFill>
                <a:srgbClr val="3F3F3F"/>
              </a:solidFill>
              <a:latin typeface="Helvetica Neue"/>
              <a:ea typeface="Helvetica Neue"/>
              <a:cs typeface="Helvetica Neue"/>
              <a:sym typeface="Helvetica Neue"/>
            </a:endParaRPr>
          </a:p>
        </p:txBody>
      </p:sp>
      <p:sp>
        <p:nvSpPr>
          <p:cNvPr id="390" name="Google Shape;390;p13"/>
          <p:cNvSpPr/>
          <p:nvPr/>
        </p:nvSpPr>
        <p:spPr>
          <a:xfrm>
            <a:off x="1428184" y="2908689"/>
            <a:ext cx="2116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D4251"/>
                </a:solidFill>
                <a:latin typeface="Helvetica Neue"/>
                <a:ea typeface="Helvetica Neue"/>
                <a:cs typeface="Helvetica Neue"/>
                <a:sym typeface="Helvetica Neue"/>
              </a:rPr>
              <a:t>ADD YOUR TITLE</a:t>
            </a:r>
            <a:endParaRPr b="1" sz="1800">
              <a:solidFill>
                <a:srgbClr val="1D4251"/>
              </a:solidFill>
              <a:latin typeface="Helvetica Neue"/>
              <a:ea typeface="Helvetica Neue"/>
              <a:cs typeface="Helvetica Neue"/>
              <a:sym typeface="Helvetica Neue"/>
            </a:endParaRPr>
          </a:p>
        </p:txBody>
      </p:sp>
      <p:sp>
        <p:nvSpPr>
          <p:cNvPr id="391" name="Google Shape;391;p13"/>
          <p:cNvSpPr/>
          <p:nvPr/>
        </p:nvSpPr>
        <p:spPr>
          <a:xfrm>
            <a:off x="4767963" y="3224534"/>
            <a:ext cx="2656200" cy="10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050">
                <a:solidFill>
                  <a:srgbClr val="3F3F3F"/>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ctr">
              <a:lnSpc>
                <a:spcPct val="150000"/>
              </a:lnSpc>
              <a:spcBef>
                <a:spcPts val="0"/>
              </a:spcBef>
              <a:spcAft>
                <a:spcPts val="0"/>
              </a:spcAft>
              <a:buNone/>
            </a:pPr>
            <a:r>
              <a:t/>
            </a:r>
            <a:endParaRPr sz="1050">
              <a:solidFill>
                <a:srgbClr val="3F3F3F"/>
              </a:solidFill>
              <a:latin typeface="Helvetica Neue"/>
              <a:ea typeface="Helvetica Neue"/>
              <a:cs typeface="Helvetica Neue"/>
              <a:sym typeface="Helvetica Neue"/>
            </a:endParaRPr>
          </a:p>
        </p:txBody>
      </p:sp>
      <p:sp>
        <p:nvSpPr>
          <p:cNvPr id="392" name="Google Shape;392;p13"/>
          <p:cNvSpPr/>
          <p:nvPr/>
        </p:nvSpPr>
        <p:spPr>
          <a:xfrm>
            <a:off x="5037537" y="2908689"/>
            <a:ext cx="2116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5C700"/>
                </a:solidFill>
                <a:latin typeface="Helvetica Neue"/>
                <a:ea typeface="Helvetica Neue"/>
                <a:cs typeface="Helvetica Neue"/>
                <a:sym typeface="Helvetica Neue"/>
              </a:rPr>
              <a:t>ADD YOUR TITLE</a:t>
            </a:r>
            <a:endParaRPr b="1" sz="1800">
              <a:solidFill>
                <a:srgbClr val="F5C700"/>
              </a:solidFill>
              <a:latin typeface="Helvetica Neue"/>
              <a:ea typeface="Helvetica Neue"/>
              <a:cs typeface="Helvetica Neue"/>
              <a:sym typeface="Helvetica Neue"/>
            </a:endParaRPr>
          </a:p>
        </p:txBody>
      </p:sp>
      <p:sp>
        <p:nvSpPr>
          <p:cNvPr id="393" name="Google Shape;393;p13"/>
          <p:cNvSpPr/>
          <p:nvPr/>
        </p:nvSpPr>
        <p:spPr>
          <a:xfrm>
            <a:off x="8377304" y="3224534"/>
            <a:ext cx="2656200" cy="10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050">
                <a:solidFill>
                  <a:srgbClr val="3F3F3F"/>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ctr">
              <a:lnSpc>
                <a:spcPct val="150000"/>
              </a:lnSpc>
              <a:spcBef>
                <a:spcPts val="0"/>
              </a:spcBef>
              <a:spcAft>
                <a:spcPts val="0"/>
              </a:spcAft>
              <a:buNone/>
            </a:pPr>
            <a:r>
              <a:t/>
            </a:r>
            <a:endParaRPr sz="1050">
              <a:solidFill>
                <a:srgbClr val="3F3F3F"/>
              </a:solidFill>
              <a:latin typeface="Helvetica Neue"/>
              <a:ea typeface="Helvetica Neue"/>
              <a:cs typeface="Helvetica Neue"/>
              <a:sym typeface="Helvetica Neue"/>
            </a:endParaRPr>
          </a:p>
        </p:txBody>
      </p:sp>
      <p:sp>
        <p:nvSpPr>
          <p:cNvPr id="394" name="Google Shape;394;p13"/>
          <p:cNvSpPr/>
          <p:nvPr/>
        </p:nvSpPr>
        <p:spPr>
          <a:xfrm>
            <a:off x="8646878" y="2908689"/>
            <a:ext cx="2116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D4251"/>
                </a:solidFill>
                <a:latin typeface="Helvetica Neue"/>
                <a:ea typeface="Helvetica Neue"/>
                <a:cs typeface="Helvetica Neue"/>
                <a:sym typeface="Helvetica Neue"/>
              </a:rPr>
              <a:t>ADD YOUR TITLE</a:t>
            </a:r>
            <a:endParaRPr b="1" sz="1800">
              <a:solidFill>
                <a:srgbClr val="1D4251"/>
              </a:solidFill>
              <a:latin typeface="Helvetica Neue"/>
              <a:ea typeface="Helvetica Neue"/>
              <a:cs typeface="Helvetica Neue"/>
              <a:sym typeface="Helvetica Neue"/>
            </a:endParaRPr>
          </a:p>
        </p:txBody>
      </p:sp>
      <p:sp>
        <p:nvSpPr>
          <p:cNvPr id="395" name="Google Shape;395;p13"/>
          <p:cNvSpPr/>
          <p:nvPr/>
        </p:nvSpPr>
        <p:spPr>
          <a:xfrm>
            <a:off x="1158622" y="5391457"/>
            <a:ext cx="2656200" cy="10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050">
                <a:solidFill>
                  <a:srgbClr val="3F3F3F"/>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ctr">
              <a:lnSpc>
                <a:spcPct val="150000"/>
              </a:lnSpc>
              <a:spcBef>
                <a:spcPts val="0"/>
              </a:spcBef>
              <a:spcAft>
                <a:spcPts val="0"/>
              </a:spcAft>
              <a:buNone/>
            </a:pPr>
            <a:r>
              <a:t/>
            </a:r>
            <a:endParaRPr sz="1050">
              <a:solidFill>
                <a:srgbClr val="3F3F3F"/>
              </a:solidFill>
              <a:latin typeface="Helvetica Neue"/>
              <a:ea typeface="Helvetica Neue"/>
              <a:cs typeface="Helvetica Neue"/>
              <a:sym typeface="Helvetica Neue"/>
            </a:endParaRPr>
          </a:p>
        </p:txBody>
      </p:sp>
      <p:sp>
        <p:nvSpPr>
          <p:cNvPr id="396" name="Google Shape;396;p13"/>
          <p:cNvSpPr/>
          <p:nvPr/>
        </p:nvSpPr>
        <p:spPr>
          <a:xfrm>
            <a:off x="1428196" y="5075612"/>
            <a:ext cx="2116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5C700"/>
                </a:solidFill>
                <a:latin typeface="Helvetica Neue"/>
                <a:ea typeface="Helvetica Neue"/>
                <a:cs typeface="Helvetica Neue"/>
                <a:sym typeface="Helvetica Neue"/>
              </a:rPr>
              <a:t>ADD YOUR TITLE</a:t>
            </a:r>
            <a:endParaRPr b="1" sz="1800">
              <a:solidFill>
                <a:srgbClr val="F5C700"/>
              </a:solidFill>
              <a:latin typeface="Helvetica Neue"/>
              <a:ea typeface="Helvetica Neue"/>
              <a:cs typeface="Helvetica Neue"/>
              <a:sym typeface="Helvetica Neue"/>
            </a:endParaRPr>
          </a:p>
        </p:txBody>
      </p:sp>
      <p:sp>
        <p:nvSpPr>
          <p:cNvPr id="397" name="Google Shape;397;p13"/>
          <p:cNvSpPr/>
          <p:nvPr/>
        </p:nvSpPr>
        <p:spPr>
          <a:xfrm>
            <a:off x="4767963" y="5391457"/>
            <a:ext cx="2656200" cy="10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050">
                <a:solidFill>
                  <a:srgbClr val="3F3F3F"/>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ctr">
              <a:lnSpc>
                <a:spcPct val="150000"/>
              </a:lnSpc>
              <a:spcBef>
                <a:spcPts val="0"/>
              </a:spcBef>
              <a:spcAft>
                <a:spcPts val="0"/>
              </a:spcAft>
              <a:buNone/>
            </a:pPr>
            <a:r>
              <a:t/>
            </a:r>
            <a:endParaRPr sz="1050">
              <a:solidFill>
                <a:srgbClr val="3F3F3F"/>
              </a:solidFill>
              <a:latin typeface="Helvetica Neue"/>
              <a:ea typeface="Helvetica Neue"/>
              <a:cs typeface="Helvetica Neue"/>
              <a:sym typeface="Helvetica Neue"/>
            </a:endParaRPr>
          </a:p>
        </p:txBody>
      </p:sp>
      <p:sp>
        <p:nvSpPr>
          <p:cNvPr id="398" name="Google Shape;398;p13"/>
          <p:cNvSpPr/>
          <p:nvPr/>
        </p:nvSpPr>
        <p:spPr>
          <a:xfrm>
            <a:off x="5037537" y="5075612"/>
            <a:ext cx="2116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D4251"/>
                </a:solidFill>
                <a:latin typeface="Helvetica Neue"/>
                <a:ea typeface="Helvetica Neue"/>
                <a:cs typeface="Helvetica Neue"/>
                <a:sym typeface="Helvetica Neue"/>
              </a:rPr>
              <a:t>ADD YOUR TITLE</a:t>
            </a:r>
            <a:endParaRPr b="1" sz="1800">
              <a:solidFill>
                <a:srgbClr val="1D4251"/>
              </a:solidFill>
              <a:latin typeface="Helvetica Neue"/>
              <a:ea typeface="Helvetica Neue"/>
              <a:cs typeface="Helvetica Neue"/>
              <a:sym typeface="Helvetica Neue"/>
            </a:endParaRPr>
          </a:p>
        </p:txBody>
      </p:sp>
      <p:sp>
        <p:nvSpPr>
          <p:cNvPr id="399" name="Google Shape;399;p13"/>
          <p:cNvSpPr/>
          <p:nvPr/>
        </p:nvSpPr>
        <p:spPr>
          <a:xfrm>
            <a:off x="8377304" y="5391457"/>
            <a:ext cx="2656200" cy="10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050">
                <a:solidFill>
                  <a:srgbClr val="3F3F3F"/>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ctr">
              <a:lnSpc>
                <a:spcPct val="150000"/>
              </a:lnSpc>
              <a:spcBef>
                <a:spcPts val="0"/>
              </a:spcBef>
              <a:spcAft>
                <a:spcPts val="0"/>
              </a:spcAft>
              <a:buNone/>
            </a:pPr>
            <a:r>
              <a:t/>
            </a:r>
            <a:endParaRPr sz="1050">
              <a:solidFill>
                <a:srgbClr val="3F3F3F"/>
              </a:solidFill>
              <a:latin typeface="Helvetica Neue"/>
              <a:ea typeface="Helvetica Neue"/>
              <a:cs typeface="Helvetica Neue"/>
              <a:sym typeface="Helvetica Neue"/>
            </a:endParaRPr>
          </a:p>
        </p:txBody>
      </p:sp>
      <p:sp>
        <p:nvSpPr>
          <p:cNvPr id="400" name="Google Shape;400;p13"/>
          <p:cNvSpPr/>
          <p:nvPr/>
        </p:nvSpPr>
        <p:spPr>
          <a:xfrm>
            <a:off x="8646878" y="5075612"/>
            <a:ext cx="2116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5C700"/>
                </a:solidFill>
                <a:latin typeface="Helvetica Neue"/>
                <a:ea typeface="Helvetica Neue"/>
                <a:cs typeface="Helvetica Neue"/>
                <a:sym typeface="Helvetica Neue"/>
              </a:rPr>
              <a:t>ADD YOUR TITLE</a:t>
            </a:r>
            <a:endParaRPr b="1" sz="1800">
              <a:solidFill>
                <a:srgbClr val="F5C700"/>
              </a:solidFill>
              <a:latin typeface="Helvetica Neue"/>
              <a:ea typeface="Helvetica Neue"/>
              <a:cs typeface="Helvetica Neue"/>
              <a:sym typeface="Helvetica Neue"/>
            </a:endParaRPr>
          </a:p>
        </p:txBody>
      </p:sp>
      <p:pic>
        <p:nvPicPr>
          <p:cNvPr id="401" name="Google Shape;401;p13"/>
          <p:cNvPicPr preferRelativeResize="0"/>
          <p:nvPr/>
        </p:nvPicPr>
        <p:blipFill>
          <a:blip r:embed="rId3">
            <a:alphaModFix/>
          </a:blip>
          <a:stretch>
            <a:fillRect/>
          </a:stretch>
        </p:blipFill>
        <p:spPr>
          <a:xfrm>
            <a:off x="1465125" y="-387450"/>
            <a:ext cx="2116800" cy="1860114"/>
          </a:xfrm>
          <a:prstGeom prst="rect">
            <a:avLst/>
          </a:prstGeom>
          <a:noFill/>
          <a:ln>
            <a:noFill/>
          </a:ln>
        </p:spPr>
      </p:pic>
      <p:sp>
        <p:nvSpPr>
          <p:cNvPr id="402" name="Google Shape;402;p13"/>
          <p:cNvSpPr txBox="1"/>
          <p:nvPr/>
        </p:nvSpPr>
        <p:spPr>
          <a:xfrm>
            <a:off x="1011625" y="-26274"/>
            <a:ext cx="590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134F5C"/>
                </a:solidFill>
                <a:latin typeface="Helvetica Neue"/>
                <a:ea typeface="Helvetica Neue"/>
                <a:cs typeface="Helvetica Neue"/>
                <a:sym typeface="Helvetica Neue"/>
              </a:rPr>
              <a:t>Các chức năng</a:t>
            </a:r>
            <a:endParaRPr b="1" sz="4800">
              <a:solidFill>
                <a:srgbClr val="134F5C"/>
              </a:solidFill>
              <a:latin typeface="Helvetica Neue"/>
              <a:ea typeface="Helvetica Neue"/>
              <a:cs typeface="Helvetica Neue"/>
              <a:sym typeface="Helvetica Neue"/>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500"/>
                                        <p:tgtEl>
                                          <p:spTgt spid="387"/>
                                        </p:tgtEl>
                                        <p:attrNameLst>
                                          <p:attrName>ppt_w</p:attrName>
                                        </p:attrNameLst>
                                      </p:cBhvr>
                                      <p:tavLst>
                                        <p:tav fmla="" tm="0">
                                          <p:val>
                                            <p:strVal val="0"/>
                                          </p:val>
                                        </p:tav>
                                        <p:tav fmla="" tm="100000">
                                          <p:val>
                                            <p:strVal val="#ppt_w"/>
                                          </p:val>
                                        </p:tav>
                                      </p:tavLst>
                                    </p:anim>
                                    <p:anim calcmode="lin" valueType="num">
                                      <p:cBhvr additive="base">
                                        <p:cTn dur="500"/>
                                        <p:tgtEl>
                                          <p:spTgt spid="38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8"/>
                                        </p:tgtEl>
                                        <p:attrNameLst>
                                          <p:attrName>style.visibility</p:attrName>
                                        </p:attrNameLst>
                                      </p:cBhvr>
                                      <p:to>
                                        <p:strVal val="visible"/>
                                      </p:to>
                                    </p:set>
                                    <p:anim calcmode="lin" valueType="num">
                                      <p:cBhvr additive="base">
                                        <p:cTn dur="500"/>
                                        <p:tgtEl>
                                          <p:spTgt spid="388"/>
                                        </p:tgtEl>
                                        <p:attrNameLst>
                                          <p:attrName>ppt_w</p:attrName>
                                        </p:attrNameLst>
                                      </p:cBhvr>
                                      <p:tavLst>
                                        <p:tav fmla="" tm="0">
                                          <p:val>
                                            <p:strVal val="0"/>
                                          </p:val>
                                        </p:tav>
                                        <p:tav fmla="" tm="100000">
                                          <p:val>
                                            <p:strVal val="#ppt_w"/>
                                          </p:val>
                                        </p:tav>
                                      </p:tavLst>
                                    </p:anim>
                                    <p:anim calcmode="lin" valueType="num">
                                      <p:cBhvr additive="base">
                                        <p:cTn dur="500"/>
                                        <p:tgtEl>
                                          <p:spTgt spid="38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9"/>
                                        </p:tgtEl>
                                        <p:attrNameLst>
                                          <p:attrName>style.visibility</p:attrName>
                                        </p:attrNameLst>
                                      </p:cBhvr>
                                      <p:to>
                                        <p:strVal val="visible"/>
                                      </p:to>
                                    </p:set>
                                    <p:anim calcmode="lin" valueType="num">
                                      <p:cBhvr additive="base">
                                        <p:cTn dur="500"/>
                                        <p:tgtEl>
                                          <p:spTgt spid="389"/>
                                        </p:tgtEl>
                                        <p:attrNameLst>
                                          <p:attrName>ppt_w</p:attrName>
                                        </p:attrNameLst>
                                      </p:cBhvr>
                                      <p:tavLst>
                                        <p:tav fmla="" tm="0">
                                          <p:val>
                                            <p:strVal val="0"/>
                                          </p:val>
                                        </p:tav>
                                        <p:tav fmla="" tm="100000">
                                          <p:val>
                                            <p:strVal val="#ppt_w"/>
                                          </p:val>
                                        </p:tav>
                                      </p:tavLst>
                                    </p:anim>
                                    <p:anim calcmode="lin" valueType="num">
                                      <p:cBhvr additive="base">
                                        <p:cTn dur="500"/>
                                        <p:tgtEl>
                                          <p:spTgt spid="38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90"/>
                                        </p:tgtEl>
                                        <p:attrNameLst>
                                          <p:attrName>style.visibility</p:attrName>
                                        </p:attrNameLst>
                                      </p:cBhvr>
                                      <p:to>
                                        <p:strVal val="visible"/>
                                      </p:to>
                                    </p:set>
                                    <p:anim calcmode="lin" valueType="num">
                                      <p:cBhvr additive="base">
                                        <p:cTn dur="500"/>
                                        <p:tgtEl>
                                          <p:spTgt spid="390"/>
                                        </p:tgtEl>
                                        <p:attrNameLst>
                                          <p:attrName>ppt_w</p:attrName>
                                        </p:attrNameLst>
                                      </p:cBhvr>
                                      <p:tavLst>
                                        <p:tav fmla="" tm="0">
                                          <p:val>
                                            <p:strVal val="0"/>
                                          </p:val>
                                        </p:tav>
                                        <p:tav fmla="" tm="100000">
                                          <p:val>
                                            <p:strVal val="#ppt_w"/>
                                          </p:val>
                                        </p:tav>
                                      </p:tavLst>
                                    </p:anim>
                                    <p:anim calcmode="lin" valueType="num">
                                      <p:cBhvr additive="base">
                                        <p:cTn dur="500"/>
                                        <p:tgtEl>
                                          <p:spTgt spid="39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7"/>
                                        </p:tgtEl>
                                        <p:attrNameLst>
                                          <p:attrName>style.visibility</p:attrName>
                                        </p:attrNameLst>
                                      </p:cBhvr>
                                      <p:to>
                                        <p:strVal val="visible"/>
                                      </p:to>
                                    </p:set>
                                    <p:anim calcmode="lin" valueType="num">
                                      <p:cBhvr additive="base">
                                        <p:cTn dur="500"/>
                                        <p:tgtEl>
                                          <p:spTgt spid="377"/>
                                        </p:tgtEl>
                                        <p:attrNameLst>
                                          <p:attrName>ppt_w</p:attrName>
                                        </p:attrNameLst>
                                      </p:cBhvr>
                                      <p:tavLst>
                                        <p:tav fmla="" tm="0">
                                          <p:val>
                                            <p:strVal val="0"/>
                                          </p:val>
                                        </p:tav>
                                        <p:tav fmla="" tm="100000">
                                          <p:val>
                                            <p:strVal val="#ppt_w"/>
                                          </p:val>
                                        </p:tav>
                                      </p:tavLst>
                                    </p:anim>
                                    <p:anim calcmode="lin" valueType="num">
                                      <p:cBhvr additive="base">
                                        <p:cTn dur="500"/>
                                        <p:tgtEl>
                                          <p:spTgt spid="37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500"/>
                                        <p:tgtEl>
                                          <p:spTgt spid="378"/>
                                        </p:tgtEl>
                                        <p:attrNameLst>
                                          <p:attrName>ppt_w</p:attrName>
                                        </p:attrNameLst>
                                      </p:cBhvr>
                                      <p:tavLst>
                                        <p:tav fmla="" tm="0">
                                          <p:val>
                                            <p:strVal val="0"/>
                                          </p:val>
                                        </p:tav>
                                        <p:tav fmla="" tm="100000">
                                          <p:val>
                                            <p:strVal val="#ppt_w"/>
                                          </p:val>
                                        </p:tav>
                                      </p:tavLst>
                                    </p:anim>
                                    <p:anim calcmode="lin" valueType="num">
                                      <p:cBhvr additive="base">
                                        <p:cTn dur="500"/>
                                        <p:tgtEl>
                                          <p:spTgt spid="37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91"/>
                                        </p:tgtEl>
                                        <p:attrNameLst>
                                          <p:attrName>style.visibility</p:attrName>
                                        </p:attrNameLst>
                                      </p:cBhvr>
                                      <p:to>
                                        <p:strVal val="visible"/>
                                      </p:to>
                                    </p:set>
                                    <p:anim calcmode="lin" valueType="num">
                                      <p:cBhvr additive="base">
                                        <p:cTn dur="500"/>
                                        <p:tgtEl>
                                          <p:spTgt spid="391"/>
                                        </p:tgtEl>
                                        <p:attrNameLst>
                                          <p:attrName>ppt_w</p:attrName>
                                        </p:attrNameLst>
                                      </p:cBhvr>
                                      <p:tavLst>
                                        <p:tav fmla="" tm="0">
                                          <p:val>
                                            <p:strVal val="0"/>
                                          </p:val>
                                        </p:tav>
                                        <p:tav fmla="" tm="100000">
                                          <p:val>
                                            <p:strVal val="#ppt_w"/>
                                          </p:val>
                                        </p:tav>
                                      </p:tavLst>
                                    </p:anim>
                                    <p:anim calcmode="lin" valueType="num">
                                      <p:cBhvr additive="base">
                                        <p:cTn dur="500"/>
                                        <p:tgtEl>
                                          <p:spTgt spid="39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92"/>
                                        </p:tgtEl>
                                        <p:attrNameLst>
                                          <p:attrName>style.visibility</p:attrName>
                                        </p:attrNameLst>
                                      </p:cBhvr>
                                      <p:to>
                                        <p:strVal val="visible"/>
                                      </p:to>
                                    </p:set>
                                    <p:anim calcmode="lin" valueType="num">
                                      <p:cBhvr additive="base">
                                        <p:cTn dur="500"/>
                                        <p:tgtEl>
                                          <p:spTgt spid="392"/>
                                        </p:tgtEl>
                                        <p:attrNameLst>
                                          <p:attrName>ppt_w</p:attrName>
                                        </p:attrNameLst>
                                      </p:cBhvr>
                                      <p:tavLst>
                                        <p:tav fmla="" tm="0">
                                          <p:val>
                                            <p:strVal val="0"/>
                                          </p:val>
                                        </p:tav>
                                        <p:tav fmla="" tm="100000">
                                          <p:val>
                                            <p:strVal val="#ppt_w"/>
                                          </p:val>
                                        </p:tav>
                                      </p:tavLst>
                                    </p:anim>
                                    <p:anim calcmode="lin" valueType="num">
                                      <p:cBhvr additive="base">
                                        <p:cTn dur="500"/>
                                        <p:tgtEl>
                                          <p:spTgt spid="39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9"/>
                                        </p:tgtEl>
                                        <p:attrNameLst>
                                          <p:attrName>style.visibility</p:attrName>
                                        </p:attrNameLst>
                                      </p:cBhvr>
                                      <p:to>
                                        <p:strVal val="visible"/>
                                      </p:to>
                                    </p:set>
                                    <p:anim calcmode="lin" valueType="num">
                                      <p:cBhvr additive="base">
                                        <p:cTn dur="500"/>
                                        <p:tgtEl>
                                          <p:spTgt spid="379"/>
                                        </p:tgtEl>
                                        <p:attrNameLst>
                                          <p:attrName>ppt_w</p:attrName>
                                        </p:attrNameLst>
                                      </p:cBhvr>
                                      <p:tavLst>
                                        <p:tav fmla="" tm="0">
                                          <p:val>
                                            <p:strVal val="0"/>
                                          </p:val>
                                        </p:tav>
                                        <p:tav fmla="" tm="100000">
                                          <p:val>
                                            <p:strVal val="#ppt_w"/>
                                          </p:val>
                                        </p:tav>
                                      </p:tavLst>
                                    </p:anim>
                                    <p:anim calcmode="lin" valueType="num">
                                      <p:cBhvr additive="base">
                                        <p:cTn dur="500"/>
                                        <p:tgtEl>
                                          <p:spTgt spid="37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0"/>
                                        </p:tgtEl>
                                        <p:attrNameLst>
                                          <p:attrName>style.visibility</p:attrName>
                                        </p:attrNameLst>
                                      </p:cBhvr>
                                      <p:to>
                                        <p:strVal val="visible"/>
                                      </p:to>
                                    </p:set>
                                    <p:anim calcmode="lin" valueType="num">
                                      <p:cBhvr additive="base">
                                        <p:cTn dur="500"/>
                                        <p:tgtEl>
                                          <p:spTgt spid="380"/>
                                        </p:tgtEl>
                                        <p:attrNameLst>
                                          <p:attrName>ppt_w</p:attrName>
                                        </p:attrNameLst>
                                      </p:cBhvr>
                                      <p:tavLst>
                                        <p:tav fmla="" tm="0">
                                          <p:val>
                                            <p:strVal val="0"/>
                                          </p:val>
                                        </p:tav>
                                        <p:tav fmla="" tm="100000">
                                          <p:val>
                                            <p:strVal val="#ppt_w"/>
                                          </p:val>
                                        </p:tav>
                                      </p:tavLst>
                                    </p:anim>
                                    <p:anim calcmode="lin" valueType="num">
                                      <p:cBhvr additive="base">
                                        <p:cTn dur="500"/>
                                        <p:tgtEl>
                                          <p:spTgt spid="38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500"/>
                                        <p:tgtEl>
                                          <p:spTgt spid="393"/>
                                        </p:tgtEl>
                                        <p:attrNameLst>
                                          <p:attrName>ppt_w</p:attrName>
                                        </p:attrNameLst>
                                      </p:cBhvr>
                                      <p:tavLst>
                                        <p:tav fmla="" tm="0">
                                          <p:val>
                                            <p:strVal val="0"/>
                                          </p:val>
                                        </p:tav>
                                        <p:tav fmla="" tm="100000">
                                          <p:val>
                                            <p:strVal val="#ppt_w"/>
                                          </p:val>
                                        </p:tav>
                                      </p:tavLst>
                                    </p:anim>
                                    <p:anim calcmode="lin" valueType="num">
                                      <p:cBhvr additive="base">
                                        <p:cTn dur="500"/>
                                        <p:tgtEl>
                                          <p:spTgt spid="39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94"/>
                                        </p:tgtEl>
                                        <p:attrNameLst>
                                          <p:attrName>style.visibility</p:attrName>
                                        </p:attrNameLst>
                                      </p:cBhvr>
                                      <p:to>
                                        <p:strVal val="visible"/>
                                      </p:to>
                                    </p:set>
                                    <p:anim calcmode="lin" valueType="num">
                                      <p:cBhvr additive="base">
                                        <p:cTn dur="500"/>
                                        <p:tgtEl>
                                          <p:spTgt spid="394"/>
                                        </p:tgtEl>
                                        <p:attrNameLst>
                                          <p:attrName>ppt_w</p:attrName>
                                        </p:attrNameLst>
                                      </p:cBhvr>
                                      <p:tavLst>
                                        <p:tav fmla="" tm="0">
                                          <p:val>
                                            <p:strVal val="0"/>
                                          </p:val>
                                        </p:tav>
                                        <p:tav fmla="" tm="100000">
                                          <p:val>
                                            <p:strVal val="#ppt_w"/>
                                          </p:val>
                                        </p:tav>
                                      </p:tavLst>
                                    </p:anim>
                                    <p:anim calcmode="lin" valueType="num">
                                      <p:cBhvr additive="base">
                                        <p:cTn dur="500"/>
                                        <p:tgtEl>
                                          <p:spTgt spid="39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83"/>
                                        </p:tgtEl>
                                        <p:attrNameLst>
                                          <p:attrName>style.visibility</p:attrName>
                                        </p:attrNameLst>
                                      </p:cBhvr>
                                      <p:to>
                                        <p:strVal val="visible"/>
                                      </p:to>
                                    </p:set>
                                    <p:anim calcmode="lin" valueType="num">
                                      <p:cBhvr additive="base">
                                        <p:cTn dur="500"/>
                                        <p:tgtEl>
                                          <p:spTgt spid="383"/>
                                        </p:tgtEl>
                                        <p:attrNameLst>
                                          <p:attrName>ppt_w</p:attrName>
                                        </p:attrNameLst>
                                      </p:cBhvr>
                                      <p:tavLst>
                                        <p:tav fmla="" tm="0">
                                          <p:val>
                                            <p:strVal val="0"/>
                                          </p:val>
                                        </p:tav>
                                        <p:tav fmla="" tm="100000">
                                          <p:val>
                                            <p:strVal val="#ppt_w"/>
                                          </p:val>
                                        </p:tav>
                                      </p:tavLst>
                                    </p:anim>
                                    <p:anim calcmode="lin" valueType="num">
                                      <p:cBhvr additive="base">
                                        <p:cTn dur="500"/>
                                        <p:tgtEl>
                                          <p:spTgt spid="38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4"/>
                                        </p:tgtEl>
                                        <p:attrNameLst>
                                          <p:attrName>style.visibility</p:attrName>
                                        </p:attrNameLst>
                                      </p:cBhvr>
                                      <p:to>
                                        <p:strVal val="visible"/>
                                      </p:to>
                                    </p:set>
                                    <p:anim calcmode="lin" valueType="num">
                                      <p:cBhvr additive="base">
                                        <p:cTn dur="500"/>
                                        <p:tgtEl>
                                          <p:spTgt spid="384"/>
                                        </p:tgtEl>
                                        <p:attrNameLst>
                                          <p:attrName>ppt_w</p:attrName>
                                        </p:attrNameLst>
                                      </p:cBhvr>
                                      <p:tavLst>
                                        <p:tav fmla="" tm="0">
                                          <p:val>
                                            <p:strVal val="0"/>
                                          </p:val>
                                        </p:tav>
                                        <p:tav fmla="" tm="100000">
                                          <p:val>
                                            <p:strVal val="#ppt_w"/>
                                          </p:val>
                                        </p:tav>
                                      </p:tavLst>
                                    </p:anim>
                                    <p:anim calcmode="lin" valueType="num">
                                      <p:cBhvr additive="base">
                                        <p:cTn dur="500"/>
                                        <p:tgtEl>
                                          <p:spTgt spid="38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95"/>
                                        </p:tgtEl>
                                        <p:attrNameLst>
                                          <p:attrName>style.visibility</p:attrName>
                                        </p:attrNameLst>
                                      </p:cBhvr>
                                      <p:to>
                                        <p:strVal val="visible"/>
                                      </p:to>
                                    </p:set>
                                    <p:anim calcmode="lin" valueType="num">
                                      <p:cBhvr additive="base">
                                        <p:cTn dur="500"/>
                                        <p:tgtEl>
                                          <p:spTgt spid="395"/>
                                        </p:tgtEl>
                                        <p:attrNameLst>
                                          <p:attrName>ppt_w</p:attrName>
                                        </p:attrNameLst>
                                      </p:cBhvr>
                                      <p:tavLst>
                                        <p:tav fmla="" tm="0">
                                          <p:val>
                                            <p:strVal val="0"/>
                                          </p:val>
                                        </p:tav>
                                        <p:tav fmla="" tm="100000">
                                          <p:val>
                                            <p:strVal val="#ppt_w"/>
                                          </p:val>
                                        </p:tav>
                                      </p:tavLst>
                                    </p:anim>
                                    <p:anim calcmode="lin" valueType="num">
                                      <p:cBhvr additive="base">
                                        <p:cTn dur="500"/>
                                        <p:tgtEl>
                                          <p:spTgt spid="39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96"/>
                                        </p:tgtEl>
                                        <p:attrNameLst>
                                          <p:attrName>style.visibility</p:attrName>
                                        </p:attrNameLst>
                                      </p:cBhvr>
                                      <p:to>
                                        <p:strVal val="visible"/>
                                      </p:to>
                                    </p:set>
                                    <p:anim calcmode="lin" valueType="num">
                                      <p:cBhvr additive="base">
                                        <p:cTn dur="500"/>
                                        <p:tgtEl>
                                          <p:spTgt spid="396"/>
                                        </p:tgtEl>
                                        <p:attrNameLst>
                                          <p:attrName>ppt_w</p:attrName>
                                        </p:attrNameLst>
                                      </p:cBhvr>
                                      <p:tavLst>
                                        <p:tav fmla="" tm="0">
                                          <p:val>
                                            <p:strVal val="0"/>
                                          </p:val>
                                        </p:tav>
                                        <p:tav fmla="" tm="100000">
                                          <p:val>
                                            <p:strVal val="#ppt_w"/>
                                          </p:val>
                                        </p:tav>
                                      </p:tavLst>
                                    </p:anim>
                                    <p:anim calcmode="lin" valueType="num">
                                      <p:cBhvr additive="base">
                                        <p:cTn dur="500"/>
                                        <p:tgtEl>
                                          <p:spTgt spid="39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81"/>
                                        </p:tgtEl>
                                        <p:attrNameLst>
                                          <p:attrName>style.visibility</p:attrName>
                                        </p:attrNameLst>
                                      </p:cBhvr>
                                      <p:to>
                                        <p:strVal val="visible"/>
                                      </p:to>
                                    </p:set>
                                    <p:anim calcmode="lin" valueType="num">
                                      <p:cBhvr additive="base">
                                        <p:cTn dur="500"/>
                                        <p:tgtEl>
                                          <p:spTgt spid="381"/>
                                        </p:tgtEl>
                                        <p:attrNameLst>
                                          <p:attrName>ppt_w</p:attrName>
                                        </p:attrNameLst>
                                      </p:cBhvr>
                                      <p:tavLst>
                                        <p:tav fmla="" tm="0">
                                          <p:val>
                                            <p:strVal val="0"/>
                                          </p:val>
                                        </p:tav>
                                        <p:tav fmla="" tm="100000">
                                          <p:val>
                                            <p:strVal val="#ppt_w"/>
                                          </p:val>
                                        </p:tav>
                                      </p:tavLst>
                                    </p:anim>
                                    <p:anim calcmode="lin" valueType="num">
                                      <p:cBhvr additive="base">
                                        <p:cTn dur="500"/>
                                        <p:tgtEl>
                                          <p:spTgt spid="38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2"/>
                                        </p:tgtEl>
                                        <p:attrNameLst>
                                          <p:attrName>style.visibility</p:attrName>
                                        </p:attrNameLst>
                                      </p:cBhvr>
                                      <p:to>
                                        <p:strVal val="visible"/>
                                      </p:to>
                                    </p:set>
                                    <p:anim calcmode="lin" valueType="num">
                                      <p:cBhvr additive="base">
                                        <p:cTn dur="500"/>
                                        <p:tgtEl>
                                          <p:spTgt spid="382"/>
                                        </p:tgtEl>
                                        <p:attrNameLst>
                                          <p:attrName>ppt_w</p:attrName>
                                        </p:attrNameLst>
                                      </p:cBhvr>
                                      <p:tavLst>
                                        <p:tav fmla="" tm="0">
                                          <p:val>
                                            <p:strVal val="0"/>
                                          </p:val>
                                        </p:tav>
                                        <p:tav fmla="" tm="100000">
                                          <p:val>
                                            <p:strVal val="#ppt_w"/>
                                          </p:val>
                                        </p:tav>
                                      </p:tavLst>
                                    </p:anim>
                                    <p:anim calcmode="lin" valueType="num">
                                      <p:cBhvr additive="base">
                                        <p:cTn dur="500"/>
                                        <p:tgtEl>
                                          <p:spTgt spid="38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98"/>
                                        </p:tgtEl>
                                        <p:attrNameLst>
                                          <p:attrName>style.visibility</p:attrName>
                                        </p:attrNameLst>
                                      </p:cBhvr>
                                      <p:to>
                                        <p:strVal val="visible"/>
                                      </p:to>
                                    </p:set>
                                    <p:anim calcmode="lin" valueType="num">
                                      <p:cBhvr additive="base">
                                        <p:cTn dur="500"/>
                                        <p:tgtEl>
                                          <p:spTgt spid="398"/>
                                        </p:tgtEl>
                                        <p:attrNameLst>
                                          <p:attrName>ppt_w</p:attrName>
                                        </p:attrNameLst>
                                      </p:cBhvr>
                                      <p:tavLst>
                                        <p:tav fmla="" tm="0">
                                          <p:val>
                                            <p:strVal val="0"/>
                                          </p:val>
                                        </p:tav>
                                        <p:tav fmla="" tm="100000">
                                          <p:val>
                                            <p:strVal val="#ppt_w"/>
                                          </p:val>
                                        </p:tav>
                                      </p:tavLst>
                                    </p:anim>
                                    <p:anim calcmode="lin" valueType="num">
                                      <p:cBhvr additive="base">
                                        <p:cTn dur="500"/>
                                        <p:tgtEl>
                                          <p:spTgt spid="39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97"/>
                                        </p:tgtEl>
                                        <p:attrNameLst>
                                          <p:attrName>style.visibility</p:attrName>
                                        </p:attrNameLst>
                                      </p:cBhvr>
                                      <p:to>
                                        <p:strVal val="visible"/>
                                      </p:to>
                                    </p:set>
                                    <p:anim calcmode="lin" valueType="num">
                                      <p:cBhvr additive="base">
                                        <p:cTn dur="500"/>
                                        <p:tgtEl>
                                          <p:spTgt spid="397"/>
                                        </p:tgtEl>
                                        <p:attrNameLst>
                                          <p:attrName>ppt_w</p:attrName>
                                        </p:attrNameLst>
                                      </p:cBhvr>
                                      <p:tavLst>
                                        <p:tav fmla="" tm="0">
                                          <p:val>
                                            <p:strVal val="0"/>
                                          </p:val>
                                        </p:tav>
                                        <p:tav fmla="" tm="100000">
                                          <p:val>
                                            <p:strVal val="#ppt_w"/>
                                          </p:val>
                                        </p:tav>
                                      </p:tavLst>
                                    </p:anim>
                                    <p:anim calcmode="lin" valueType="num">
                                      <p:cBhvr additive="base">
                                        <p:cTn dur="500"/>
                                        <p:tgtEl>
                                          <p:spTgt spid="39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85"/>
                                        </p:tgtEl>
                                        <p:attrNameLst>
                                          <p:attrName>style.visibility</p:attrName>
                                        </p:attrNameLst>
                                      </p:cBhvr>
                                      <p:to>
                                        <p:strVal val="visible"/>
                                      </p:to>
                                    </p:set>
                                    <p:anim calcmode="lin" valueType="num">
                                      <p:cBhvr additive="base">
                                        <p:cTn dur="500"/>
                                        <p:tgtEl>
                                          <p:spTgt spid="385"/>
                                        </p:tgtEl>
                                        <p:attrNameLst>
                                          <p:attrName>ppt_w</p:attrName>
                                        </p:attrNameLst>
                                      </p:cBhvr>
                                      <p:tavLst>
                                        <p:tav fmla="" tm="0">
                                          <p:val>
                                            <p:strVal val="0"/>
                                          </p:val>
                                        </p:tav>
                                        <p:tav fmla="" tm="100000">
                                          <p:val>
                                            <p:strVal val="#ppt_w"/>
                                          </p:val>
                                        </p:tav>
                                      </p:tavLst>
                                    </p:anim>
                                    <p:anim calcmode="lin" valueType="num">
                                      <p:cBhvr additive="base">
                                        <p:cTn dur="500"/>
                                        <p:tgtEl>
                                          <p:spTgt spid="38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6"/>
                                        </p:tgtEl>
                                        <p:attrNameLst>
                                          <p:attrName>style.visibility</p:attrName>
                                        </p:attrNameLst>
                                      </p:cBhvr>
                                      <p:to>
                                        <p:strVal val="visible"/>
                                      </p:to>
                                    </p:set>
                                    <p:anim calcmode="lin" valueType="num">
                                      <p:cBhvr additive="base">
                                        <p:cTn dur="500"/>
                                        <p:tgtEl>
                                          <p:spTgt spid="386"/>
                                        </p:tgtEl>
                                        <p:attrNameLst>
                                          <p:attrName>ppt_w</p:attrName>
                                        </p:attrNameLst>
                                      </p:cBhvr>
                                      <p:tavLst>
                                        <p:tav fmla="" tm="0">
                                          <p:val>
                                            <p:strVal val="0"/>
                                          </p:val>
                                        </p:tav>
                                        <p:tav fmla="" tm="100000">
                                          <p:val>
                                            <p:strVal val="#ppt_w"/>
                                          </p:val>
                                        </p:tav>
                                      </p:tavLst>
                                    </p:anim>
                                    <p:anim calcmode="lin" valueType="num">
                                      <p:cBhvr additive="base">
                                        <p:cTn dur="500"/>
                                        <p:tgtEl>
                                          <p:spTgt spid="38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99"/>
                                        </p:tgtEl>
                                        <p:attrNameLst>
                                          <p:attrName>style.visibility</p:attrName>
                                        </p:attrNameLst>
                                      </p:cBhvr>
                                      <p:to>
                                        <p:strVal val="visible"/>
                                      </p:to>
                                    </p:set>
                                    <p:anim calcmode="lin" valueType="num">
                                      <p:cBhvr additive="base">
                                        <p:cTn dur="500"/>
                                        <p:tgtEl>
                                          <p:spTgt spid="399"/>
                                        </p:tgtEl>
                                        <p:attrNameLst>
                                          <p:attrName>ppt_w</p:attrName>
                                        </p:attrNameLst>
                                      </p:cBhvr>
                                      <p:tavLst>
                                        <p:tav fmla="" tm="0">
                                          <p:val>
                                            <p:strVal val="0"/>
                                          </p:val>
                                        </p:tav>
                                        <p:tav fmla="" tm="100000">
                                          <p:val>
                                            <p:strVal val="#ppt_w"/>
                                          </p:val>
                                        </p:tav>
                                      </p:tavLst>
                                    </p:anim>
                                    <p:anim calcmode="lin" valueType="num">
                                      <p:cBhvr additive="base">
                                        <p:cTn dur="500"/>
                                        <p:tgtEl>
                                          <p:spTgt spid="39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00"/>
                                        </p:tgtEl>
                                        <p:attrNameLst>
                                          <p:attrName>style.visibility</p:attrName>
                                        </p:attrNameLst>
                                      </p:cBhvr>
                                      <p:to>
                                        <p:strVal val="visible"/>
                                      </p:to>
                                    </p:set>
                                    <p:anim calcmode="lin" valueType="num">
                                      <p:cBhvr additive="base">
                                        <p:cTn dur="500"/>
                                        <p:tgtEl>
                                          <p:spTgt spid="400"/>
                                        </p:tgtEl>
                                        <p:attrNameLst>
                                          <p:attrName>ppt_w</p:attrName>
                                        </p:attrNameLst>
                                      </p:cBhvr>
                                      <p:tavLst>
                                        <p:tav fmla="" tm="0">
                                          <p:val>
                                            <p:strVal val="0"/>
                                          </p:val>
                                        </p:tav>
                                        <p:tav fmla="" tm="100000">
                                          <p:val>
                                            <p:strVal val="#ppt_w"/>
                                          </p:val>
                                        </p:tav>
                                      </p:tavLst>
                                    </p:anim>
                                    <p:anim calcmode="lin" valueType="num">
                                      <p:cBhvr additive="base">
                                        <p:cTn dur="500"/>
                                        <p:tgtEl>
                                          <p:spTgt spid="40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14"/>
          <p:cNvSpPr/>
          <p:nvPr/>
        </p:nvSpPr>
        <p:spPr>
          <a:xfrm>
            <a:off x="4499006" y="1931670"/>
            <a:ext cx="3194100" cy="3909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09" name="Google Shape;409;p14"/>
          <p:cNvSpPr/>
          <p:nvPr/>
        </p:nvSpPr>
        <p:spPr>
          <a:xfrm>
            <a:off x="7858125" y="2108201"/>
            <a:ext cx="3133800" cy="3555900"/>
          </a:xfrm>
          <a:prstGeom prst="rect">
            <a:avLst/>
          </a:prstGeom>
          <a:solidFill>
            <a:srgbClr val="1D425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410" name="Google Shape;410;p14"/>
          <p:cNvSpPr/>
          <p:nvPr/>
        </p:nvSpPr>
        <p:spPr>
          <a:xfrm>
            <a:off x="1209674" y="2108201"/>
            <a:ext cx="3133800" cy="3555900"/>
          </a:xfrm>
          <a:prstGeom prst="rect">
            <a:avLst/>
          </a:prstGeom>
          <a:solidFill>
            <a:srgbClr val="F5C7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411" name="Google Shape;411;p14"/>
          <p:cNvSpPr txBox="1"/>
          <p:nvPr/>
        </p:nvSpPr>
        <p:spPr>
          <a:xfrm>
            <a:off x="2189224" y="2648158"/>
            <a:ext cx="1174500" cy="738600"/>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4800">
                <a:solidFill>
                  <a:schemeClr val="lt1"/>
                </a:solidFill>
                <a:latin typeface="Helvetica Neue"/>
                <a:ea typeface="Helvetica Neue"/>
                <a:cs typeface="Helvetica Neue"/>
                <a:sym typeface="Helvetica Neue"/>
              </a:rPr>
              <a:t>54%</a:t>
            </a:r>
            <a:endParaRPr/>
          </a:p>
        </p:txBody>
      </p:sp>
      <p:sp>
        <p:nvSpPr>
          <p:cNvPr id="412" name="Google Shape;412;p14"/>
          <p:cNvSpPr/>
          <p:nvPr/>
        </p:nvSpPr>
        <p:spPr>
          <a:xfrm>
            <a:off x="1999595" y="3774875"/>
            <a:ext cx="1554000" cy="441600"/>
          </a:xfrm>
          <a:prstGeom prst="rect">
            <a:avLst/>
          </a:prstGeom>
          <a:noFill/>
          <a:ln>
            <a:noFill/>
          </a:ln>
        </p:spPr>
        <p:txBody>
          <a:bodyPr anchorCtr="0" anchor="ctr" bIns="0" lIns="0" spcFirstLastPara="1" rIns="0" wrap="square" tIns="0">
            <a:norm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ADD YOUR TITLE</a:t>
            </a:r>
            <a:endParaRPr b="1" sz="1800">
              <a:solidFill>
                <a:schemeClr val="lt1"/>
              </a:solidFill>
              <a:latin typeface="Helvetica Neue"/>
              <a:ea typeface="Helvetica Neue"/>
              <a:cs typeface="Helvetica Neue"/>
              <a:sym typeface="Helvetica Neue"/>
            </a:endParaRPr>
          </a:p>
        </p:txBody>
      </p:sp>
      <p:sp>
        <p:nvSpPr>
          <p:cNvPr id="413" name="Google Shape;413;p14"/>
          <p:cNvSpPr/>
          <p:nvPr/>
        </p:nvSpPr>
        <p:spPr>
          <a:xfrm>
            <a:off x="1654126" y="4253973"/>
            <a:ext cx="2244900" cy="1048500"/>
          </a:xfrm>
          <a:prstGeom prst="rect">
            <a:avLst/>
          </a:prstGeom>
          <a:noFill/>
          <a:ln>
            <a:noFill/>
          </a:ln>
        </p:spPr>
        <p:txBody>
          <a:bodyPr anchorCtr="0" anchor="t" bIns="45700" lIns="91425" spcFirstLastPara="1" rIns="91425" wrap="square" tIns="45700">
            <a:normAutofit/>
          </a:bodyPr>
          <a:lstStyle/>
          <a:p>
            <a:pPr indent="0" lvl="0" marL="0" marR="0" rtl="0" algn="ctr">
              <a:lnSpc>
                <a:spcPct val="140000"/>
              </a:lnSpc>
              <a:spcBef>
                <a:spcPts val="0"/>
              </a:spcBef>
              <a:spcAft>
                <a:spcPts val="0"/>
              </a:spcAft>
              <a:buNone/>
            </a:pPr>
            <a:r>
              <a:rPr lang="en-US" sz="1100">
                <a:solidFill>
                  <a:schemeClr val="lt1"/>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ctr">
              <a:lnSpc>
                <a:spcPct val="140000"/>
              </a:lnSpc>
              <a:spcBef>
                <a:spcPts val="0"/>
              </a:spcBef>
              <a:spcAft>
                <a:spcPts val="0"/>
              </a:spcAft>
              <a:buNone/>
            </a:pPr>
            <a:r>
              <a:t/>
            </a:r>
            <a:endParaRPr sz="1100">
              <a:solidFill>
                <a:schemeClr val="lt1"/>
              </a:solidFill>
              <a:latin typeface="Helvetica Neue"/>
              <a:ea typeface="Helvetica Neue"/>
              <a:cs typeface="Helvetica Neue"/>
              <a:sym typeface="Helvetica Neue"/>
            </a:endParaRPr>
          </a:p>
        </p:txBody>
      </p:sp>
      <p:sp>
        <p:nvSpPr>
          <p:cNvPr id="414" name="Google Shape;414;p14"/>
          <p:cNvSpPr txBox="1"/>
          <p:nvPr/>
        </p:nvSpPr>
        <p:spPr>
          <a:xfrm>
            <a:off x="8844024" y="2648158"/>
            <a:ext cx="1174500" cy="738600"/>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4800">
                <a:solidFill>
                  <a:schemeClr val="lt1"/>
                </a:solidFill>
                <a:latin typeface="Helvetica Neue"/>
                <a:ea typeface="Helvetica Neue"/>
                <a:cs typeface="Helvetica Neue"/>
                <a:sym typeface="Helvetica Neue"/>
              </a:rPr>
              <a:t>46%</a:t>
            </a:r>
            <a:endParaRPr/>
          </a:p>
        </p:txBody>
      </p:sp>
      <p:sp>
        <p:nvSpPr>
          <p:cNvPr id="415" name="Google Shape;415;p14"/>
          <p:cNvSpPr/>
          <p:nvPr/>
        </p:nvSpPr>
        <p:spPr>
          <a:xfrm>
            <a:off x="8654395" y="3774875"/>
            <a:ext cx="1554000" cy="441600"/>
          </a:xfrm>
          <a:prstGeom prst="rect">
            <a:avLst/>
          </a:prstGeom>
          <a:noFill/>
          <a:ln>
            <a:noFill/>
          </a:ln>
        </p:spPr>
        <p:txBody>
          <a:bodyPr anchorCtr="0" anchor="ctr" bIns="0" lIns="0" spcFirstLastPara="1" rIns="0" wrap="square" tIns="0">
            <a:norm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ADD YOUR TITLE</a:t>
            </a:r>
            <a:endParaRPr b="1" sz="1800">
              <a:solidFill>
                <a:schemeClr val="lt1"/>
              </a:solidFill>
              <a:latin typeface="Helvetica Neue"/>
              <a:ea typeface="Helvetica Neue"/>
              <a:cs typeface="Helvetica Neue"/>
              <a:sym typeface="Helvetica Neue"/>
            </a:endParaRPr>
          </a:p>
        </p:txBody>
      </p:sp>
      <p:sp>
        <p:nvSpPr>
          <p:cNvPr id="416" name="Google Shape;416;p14"/>
          <p:cNvSpPr/>
          <p:nvPr/>
        </p:nvSpPr>
        <p:spPr>
          <a:xfrm>
            <a:off x="8308926" y="4253973"/>
            <a:ext cx="2244900" cy="1048500"/>
          </a:xfrm>
          <a:prstGeom prst="rect">
            <a:avLst/>
          </a:prstGeom>
          <a:noFill/>
          <a:ln>
            <a:noFill/>
          </a:ln>
        </p:spPr>
        <p:txBody>
          <a:bodyPr anchorCtr="0" anchor="t" bIns="45700" lIns="91425" spcFirstLastPara="1" rIns="91425" wrap="square" tIns="45700">
            <a:normAutofit/>
          </a:bodyPr>
          <a:lstStyle/>
          <a:p>
            <a:pPr indent="0" lvl="0" marL="0" marR="0" rtl="0" algn="ctr">
              <a:lnSpc>
                <a:spcPct val="140000"/>
              </a:lnSpc>
              <a:spcBef>
                <a:spcPts val="0"/>
              </a:spcBef>
              <a:spcAft>
                <a:spcPts val="0"/>
              </a:spcAft>
              <a:buNone/>
            </a:pPr>
            <a:r>
              <a:rPr lang="en-US" sz="1100">
                <a:solidFill>
                  <a:schemeClr val="lt1"/>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ctr">
              <a:lnSpc>
                <a:spcPct val="140000"/>
              </a:lnSpc>
              <a:spcBef>
                <a:spcPts val="0"/>
              </a:spcBef>
              <a:spcAft>
                <a:spcPts val="0"/>
              </a:spcAft>
              <a:buNone/>
            </a:pPr>
            <a:r>
              <a:t/>
            </a:r>
            <a:endParaRPr sz="1100">
              <a:solidFill>
                <a:schemeClr val="lt1"/>
              </a:solidFill>
              <a:latin typeface="Helvetica Neue"/>
              <a:ea typeface="Helvetica Neue"/>
              <a:cs typeface="Helvetica Neue"/>
              <a:sym typeface="Helvetica Neue"/>
            </a:endParaRPr>
          </a:p>
        </p:txBody>
      </p:sp>
      <p:pic>
        <p:nvPicPr>
          <p:cNvPr id="417" name="Google Shape;417;p14"/>
          <p:cNvPicPr preferRelativeResize="0"/>
          <p:nvPr/>
        </p:nvPicPr>
        <p:blipFill>
          <a:blip r:embed="rId4">
            <a:alphaModFix/>
          </a:blip>
          <a:stretch>
            <a:fillRect/>
          </a:stretch>
        </p:blipFill>
        <p:spPr>
          <a:xfrm>
            <a:off x="1569050" y="-409925"/>
            <a:ext cx="2131175" cy="1910925"/>
          </a:xfrm>
          <a:prstGeom prst="rect">
            <a:avLst/>
          </a:prstGeom>
          <a:noFill/>
          <a:ln>
            <a:noFill/>
          </a:ln>
        </p:spPr>
      </p:pic>
      <p:sp>
        <p:nvSpPr>
          <p:cNvPr id="418" name="Google Shape;418;p14"/>
          <p:cNvSpPr txBox="1"/>
          <p:nvPr/>
        </p:nvSpPr>
        <p:spPr>
          <a:xfrm>
            <a:off x="1011625" y="-26274"/>
            <a:ext cx="590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134F5C"/>
                </a:solidFill>
                <a:latin typeface="Helvetica Neue"/>
                <a:ea typeface="Helvetica Neue"/>
                <a:cs typeface="Helvetica Neue"/>
                <a:sym typeface="Helvetica Neue"/>
              </a:rPr>
              <a:t>Các chức năng</a:t>
            </a:r>
            <a:endParaRPr b="1" sz="4800">
              <a:solidFill>
                <a:srgbClr val="134F5C"/>
              </a:solidFill>
              <a:latin typeface="Helvetica Neue"/>
              <a:ea typeface="Helvetica Neue"/>
              <a:cs typeface="Helvetica Neue"/>
              <a:sym typeface="Helvetica Neue"/>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500"/>
                                        <p:tgtEl>
                                          <p:spTgt spid="411"/>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412"/>
                                        </p:tgtEl>
                                        <p:attrNameLst>
                                          <p:attrName>style.visibility</p:attrName>
                                        </p:attrNameLst>
                                      </p:cBhvr>
                                      <p:to>
                                        <p:strVal val="visible"/>
                                      </p:to>
                                    </p:set>
                                    <p:anim calcmode="lin" valueType="num">
                                      <p:cBhvr additive="base">
                                        <p:cTn dur="500"/>
                                        <p:tgtEl>
                                          <p:spTgt spid="412"/>
                                        </p:tgtEl>
                                        <p:attrNameLst>
                                          <p:attrName>ppt_w</p:attrName>
                                        </p:attrNameLst>
                                      </p:cBhvr>
                                      <p:tavLst>
                                        <p:tav fmla="" tm="0">
                                          <p:val>
                                            <p:strVal val="0"/>
                                          </p:val>
                                        </p:tav>
                                        <p:tav fmla="" tm="100000">
                                          <p:val>
                                            <p:strVal val="#ppt_w"/>
                                          </p:val>
                                        </p:tav>
                                      </p:tavLst>
                                    </p:anim>
                                    <p:anim calcmode="lin" valueType="num">
                                      <p:cBhvr additive="base">
                                        <p:cTn dur="500"/>
                                        <p:tgtEl>
                                          <p:spTgt spid="412"/>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500"/>
                                        <p:tgtEl>
                                          <p:spTgt spid="41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500"/>
                                        <p:tgtEl>
                                          <p:spTgt spid="414"/>
                                        </p:tgtEl>
                                      </p:cBhvr>
                                    </p:animEffect>
                                  </p:childTnLst>
                                </p:cTn>
                              </p:par>
                            </p:childTnLst>
                          </p:cTn>
                        </p:par>
                        <p:par>
                          <p:cTn fill="hold">
                            <p:stCondLst>
                              <p:cond delay="3500"/>
                            </p:stCondLst>
                            <p:childTnLst>
                              <p:par>
                                <p:cTn fill="hold" nodeType="afterEffect" presetClass="entr" presetID="23" presetSubtype="16">
                                  <p:stCondLst>
                                    <p:cond delay="0"/>
                                  </p:stCondLst>
                                  <p:childTnLst>
                                    <p:set>
                                      <p:cBhvr>
                                        <p:cTn dur="1" fill="hold">
                                          <p:stCondLst>
                                            <p:cond delay="0"/>
                                          </p:stCondLst>
                                        </p:cTn>
                                        <p:tgtEl>
                                          <p:spTgt spid="415"/>
                                        </p:tgtEl>
                                        <p:attrNameLst>
                                          <p:attrName>style.visibility</p:attrName>
                                        </p:attrNameLst>
                                      </p:cBhvr>
                                      <p:to>
                                        <p:strVal val="visible"/>
                                      </p:to>
                                    </p:set>
                                    <p:anim calcmode="lin" valueType="num">
                                      <p:cBhvr additive="base">
                                        <p:cTn dur="500"/>
                                        <p:tgtEl>
                                          <p:spTgt spid="415"/>
                                        </p:tgtEl>
                                        <p:attrNameLst>
                                          <p:attrName>ppt_w</p:attrName>
                                        </p:attrNameLst>
                                      </p:cBhvr>
                                      <p:tavLst>
                                        <p:tav fmla="" tm="0">
                                          <p:val>
                                            <p:strVal val="0"/>
                                          </p:val>
                                        </p:tav>
                                        <p:tav fmla="" tm="100000">
                                          <p:val>
                                            <p:strVal val="#ppt_w"/>
                                          </p:val>
                                        </p:tav>
                                      </p:tavLst>
                                    </p:anim>
                                    <p:anim calcmode="lin" valueType="num">
                                      <p:cBhvr additive="base">
                                        <p:cTn dur="500"/>
                                        <p:tgtEl>
                                          <p:spTgt spid="415"/>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grpSp>
        <p:nvGrpSpPr>
          <p:cNvPr id="424" name="Google Shape;424;p16"/>
          <p:cNvGrpSpPr/>
          <p:nvPr/>
        </p:nvGrpSpPr>
        <p:grpSpPr>
          <a:xfrm>
            <a:off x="556114" y="1512679"/>
            <a:ext cx="1829169" cy="1829169"/>
            <a:chOff x="1519941" y="1526621"/>
            <a:chExt cx="1665000" cy="1665000"/>
          </a:xfrm>
        </p:grpSpPr>
        <p:sp>
          <p:nvSpPr>
            <p:cNvPr id="425" name="Google Shape;425;p16"/>
            <p:cNvSpPr/>
            <p:nvPr/>
          </p:nvSpPr>
          <p:spPr>
            <a:xfrm>
              <a:off x="1519941" y="1526621"/>
              <a:ext cx="1665000" cy="1665000"/>
            </a:xfrm>
            <a:prstGeom prst="ellipse">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Helvetica Neue"/>
                <a:ea typeface="Helvetica Neue"/>
                <a:cs typeface="Helvetica Neue"/>
                <a:sym typeface="Helvetica Neue"/>
              </a:endParaRPr>
            </a:p>
          </p:txBody>
        </p:sp>
        <p:sp>
          <p:nvSpPr>
            <p:cNvPr id="426" name="Google Shape;426;p16"/>
            <p:cNvSpPr/>
            <p:nvPr/>
          </p:nvSpPr>
          <p:spPr>
            <a:xfrm>
              <a:off x="1902333" y="1849483"/>
              <a:ext cx="900113" cy="1019176"/>
            </a:xfrm>
            <a:custGeom>
              <a:rect b="b" l="l" r="r" t="t"/>
              <a:pathLst>
                <a:path extrusionOk="0" h="800" w="706">
                  <a:moveTo>
                    <a:pt x="47" y="693"/>
                  </a:moveTo>
                  <a:cubicBezTo>
                    <a:pt x="44" y="689"/>
                    <a:pt x="43" y="684"/>
                    <a:pt x="41" y="680"/>
                  </a:cubicBezTo>
                  <a:cubicBezTo>
                    <a:pt x="40" y="675"/>
                    <a:pt x="39" y="670"/>
                    <a:pt x="39" y="665"/>
                  </a:cubicBezTo>
                  <a:cubicBezTo>
                    <a:pt x="39" y="273"/>
                    <a:pt x="39" y="273"/>
                    <a:pt x="39" y="273"/>
                  </a:cubicBezTo>
                  <a:cubicBezTo>
                    <a:pt x="238" y="119"/>
                    <a:pt x="238" y="119"/>
                    <a:pt x="238" y="119"/>
                  </a:cubicBezTo>
                  <a:cubicBezTo>
                    <a:pt x="241" y="115"/>
                    <a:pt x="243" y="112"/>
                    <a:pt x="243" y="109"/>
                  </a:cubicBezTo>
                  <a:cubicBezTo>
                    <a:pt x="244" y="105"/>
                    <a:pt x="244" y="102"/>
                    <a:pt x="242" y="98"/>
                  </a:cubicBezTo>
                  <a:cubicBezTo>
                    <a:pt x="241" y="95"/>
                    <a:pt x="239" y="92"/>
                    <a:pt x="237" y="90"/>
                  </a:cubicBezTo>
                  <a:cubicBezTo>
                    <a:pt x="179" y="40"/>
                    <a:pt x="179" y="40"/>
                    <a:pt x="179" y="40"/>
                  </a:cubicBezTo>
                  <a:cubicBezTo>
                    <a:pt x="545" y="40"/>
                    <a:pt x="545" y="40"/>
                    <a:pt x="545" y="40"/>
                  </a:cubicBezTo>
                  <a:cubicBezTo>
                    <a:pt x="560" y="40"/>
                    <a:pt x="573" y="45"/>
                    <a:pt x="584" y="56"/>
                  </a:cubicBezTo>
                  <a:cubicBezTo>
                    <a:pt x="595" y="67"/>
                    <a:pt x="600" y="80"/>
                    <a:pt x="600" y="95"/>
                  </a:cubicBezTo>
                  <a:cubicBezTo>
                    <a:pt x="600" y="270"/>
                    <a:pt x="600" y="270"/>
                    <a:pt x="600" y="270"/>
                  </a:cubicBezTo>
                  <a:cubicBezTo>
                    <a:pt x="640" y="231"/>
                    <a:pt x="640" y="231"/>
                    <a:pt x="640" y="231"/>
                  </a:cubicBezTo>
                  <a:cubicBezTo>
                    <a:pt x="640" y="95"/>
                    <a:pt x="640" y="95"/>
                    <a:pt x="640" y="95"/>
                  </a:cubicBezTo>
                  <a:cubicBezTo>
                    <a:pt x="640" y="69"/>
                    <a:pt x="630" y="47"/>
                    <a:pt x="611" y="28"/>
                  </a:cubicBezTo>
                  <a:cubicBezTo>
                    <a:pt x="609" y="26"/>
                    <a:pt x="607" y="24"/>
                    <a:pt x="606" y="22"/>
                  </a:cubicBezTo>
                  <a:cubicBezTo>
                    <a:pt x="604" y="21"/>
                    <a:pt x="602" y="19"/>
                    <a:pt x="600" y="17"/>
                  </a:cubicBezTo>
                  <a:cubicBezTo>
                    <a:pt x="592" y="13"/>
                    <a:pt x="592" y="13"/>
                    <a:pt x="592" y="13"/>
                  </a:cubicBezTo>
                  <a:cubicBezTo>
                    <a:pt x="590" y="11"/>
                    <a:pt x="588" y="10"/>
                    <a:pt x="586" y="10"/>
                  </a:cubicBezTo>
                  <a:cubicBezTo>
                    <a:pt x="578" y="6"/>
                    <a:pt x="578" y="6"/>
                    <a:pt x="578" y="6"/>
                  </a:cubicBezTo>
                  <a:cubicBezTo>
                    <a:pt x="576" y="5"/>
                    <a:pt x="573" y="4"/>
                    <a:pt x="570" y="3"/>
                  </a:cubicBezTo>
                  <a:cubicBezTo>
                    <a:pt x="567" y="2"/>
                    <a:pt x="565" y="2"/>
                    <a:pt x="562" y="1"/>
                  </a:cubicBezTo>
                  <a:cubicBezTo>
                    <a:pt x="559" y="1"/>
                    <a:pt x="557" y="1"/>
                    <a:pt x="554" y="0"/>
                  </a:cubicBezTo>
                  <a:cubicBezTo>
                    <a:pt x="551" y="0"/>
                    <a:pt x="548" y="0"/>
                    <a:pt x="545" y="0"/>
                  </a:cubicBezTo>
                  <a:cubicBezTo>
                    <a:pt x="127" y="0"/>
                    <a:pt x="127" y="0"/>
                    <a:pt x="127" y="0"/>
                  </a:cubicBezTo>
                  <a:cubicBezTo>
                    <a:pt x="124" y="0"/>
                    <a:pt x="124" y="0"/>
                    <a:pt x="124" y="0"/>
                  </a:cubicBezTo>
                  <a:cubicBezTo>
                    <a:pt x="122" y="1"/>
                    <a:pt x="122" y="1"/>
                    <a:pt x="122" y="1"/>
                  </a:cubicBezTo>
                  <a:cubicBezTo>
                    <a:pt x="120" y="2"/>
                    <a:pt x="118" y="2"/>
                    <a:pt x="118" y="2"/>
                  </a:cubicBezTo>
                  <a:cubicBezTo>
                    <a:pt x="117" y="3"/>
                    <a:pt x="116" y="3"/>
                    <a:pt x="115" y="4"/>
                  </a:cubicBezTo>
                  <a:cubicBezTo>
                    <a:pt x="110" y="10"/>
                    <a:pt x="110" y="10"/>
                    <a:pt x="110" y="10"/>
                  </a:cubicBezTo>
                  <a:cubicBezTo>
                    <a:pt x="109" y="12"/>
                    <a:pt x="109" y="13"/>
                    <a:pt x="109" y="14"/>
                  </a:cubicBezTo>
                  <a:cubicBezTo>
                    <a:pt x="2" y="280"/>
                    <a:pt x="2" y="280"/>
                    <a:pt x="2" y="280"/>
                  </a:cubicBezTo>
                  <a:cubicBezTo>
                    <a:pt x="0" y="283"/>
                    <a:pt x="0" y="285"/>
                    <a:pt x="0" y="288"/>
                  </a:cubicBezTo>
                  <a:cubicBezTo>
                    <a:pt x="0" y="665"/>
                    <a:pt x="0" y="665"/>
                    <a:pt x="0" y="665"/>
                  </a:cubicBezTo>
                  <a:cubicBezTo>
                    <a:pt x="0" y="691"/>
                    <a:pt x="9" y="713"/>
                    <a:pt x="28" y="732"/>
                  </a:cubicBezTo>
                  <a:cubicBezTo>
                    <a:pt x="46" y="751"/>
                    <a:pt x="68" y="760"/>
                    <a:pt x="94" y="760"/>
                  </a:cubicBezTo>
                  <a:cubicBezTo>
                    <a:pt x="199" y="760"/>
                    <a:pt x="199" y="760"/>
                    <a:pt x="199" y="760"/>
                  </a:cubicBezTo>
                  <a:cubicBezTo>
                    <a:pt x="214" y="720"/>
                    <a:pt x="214" y="720"/>
                    <a:pt x="214" y="720"/>
                  </a:cubicBezTo>
                  <a:cubicBezTo>
                    <a:pt x="94" y="720"/>
                    <a:pt x="94" y="720"/>
                    <a:pt x="94" y="720"/>
                  </a:cubicBezTo>
                  <a:cubicBezTo>
                    <a:pt x="79" y="720"/>
                    <a:pt x="66" y="715"/>
                    <a:pt x="56" y="704"/>
                  </a:cubicBezTo>
                  <a:cubicBezTo>
                    <a:pt x="52" y="700"/>
                    <a:pt x="50" y="696"/>
                    <a:pt x="47" y="693"/>
                  </a:cubicBezTo>
                  <a:close/>
                  <a:moveTo>
                    <a:pt x="146" y="320"/>
                  </a:moveTo>
                  <a:cubicBezTo>
                    <a:pt x="480" y="320"/>
                    <a:pt x="480" y="320"/>
                    <a:pt x="480" y="320"/>
                  </a:cubicBezTo>
                  <a:cubicBezTo>
                    <a:pt x="480" y="360"/>
                    <a:pt x="480" y="360"/>
                    <a:pt x="480" y="360"/>
                  </a:cubicBezTo>
                  <a:cubicBezTo>
                    <a:pt x="146" y="360"/>
                    <a:pt x="146" y="360"/>
                    <a:pt x="146" y="360"/>
                  </a:cubicBezTo>
                  <a:cubicBezTo>
                    <a:pt x="146" y="320"/>
                    <a:pt x="146" y="320"/>
                    <a:pt x="146" y="320"/>
                  </a:cubicBezTo>
                  <a:close/>
                  <a:moveTo>
                    <a:pt x="400" y="413"/>
                  </a:moveTo>
                  <a:cubicBezTo>
                    <a:pt x="400" y="453"/>
                    <a:pt x="400" y="453"/>
                    <a:pt x="400" y="453"/>
                  </a:cubicBezTo>
                  <a:cubicBezTo>
                    <a:pt x="146" y="453"/>
                    <a:pt x="146" y="453"/>
                    <a:pt x="146" y="453"/>
                  </a:cubicBezTo>
                  <a:cubicBezTo>
                    <a:pt x="146" y="413"/>
                    <a:pt x="146" y="413"/>
                    <a:pt x="146" y="413"/>
                  </a:cubicBezTo>
                  <a:lnTo>
                    <a:pt x="400" y="413"/>
                  </a:lnTo>
                  <a:close/>
                  <a:moveTo>
                    <a:pt x="306" y="507"/>
                  </a:moveTo>
                  <a:cubicBezTo>
                    <a:pt x="306" y="547"/>
                    <a:pt x="306" y="547"/>
                    <a:pt x="306" y="547"/>
                  </a:cubicBezTo>
                  <a:cubicBezTo>
                    <a:pt x="146" y="547"/>
                    <a:pt x="146" y="547"/>
                    <a:pt x="146" y="547"/>
                  </a:cubicBezTo>
                  <a:cubicBezTo>
                    <a:pt x="146" y="507"/>
                    <a:pt x="146" y="507"/>
                    <a:pt x="146" y="507"/>
                  </a:cubicBezTo>
                  <a:lnTo>
                    <a:pt x="306" y="507"/>
                  </a:lnTo>
                  <a:close/>
                  <a:moveTo>
                    <a:pt x="146" y="227"/>
                  </a:moveTo>
                  <a:cubicBezTo>
                    <a:pt x="533" y="227"/>
                    <a:pt x="533" y="227"/>
                    <a:pt x="533" y="227"/>
                  </a:cubicBezTo>
                  <a:cubicBezTo>
                    <a:pt x="533" y="267"/>
                    <a:pt x="533" y="267"/>
                    <a:pt x="533" y="267"/>
                  </a:cubicBezTo>
                  <a:cubicBezTo>
                    <a:pt x="146" y="267"/>
                    <a:pt x="146" y="267"/>
                    <a:pt x="146" y="267"/>
                  </a:cubicBezTo>
                  <a:cubicBezTo>
                    <a:pt x="146" y="227"/>
                    <a:pt x="146" y="227"/>
                    <a:pt x="146" y="227"/>
                  </a:cubicBezTo>
                  <a:cubicBezTo>
                    <a:pt x="146" y="227"/>
                    <a:pt x="146" y="227"/>
                    <a:pt x="146" y="227"/>
                  </a:cubicBezTo>
                  <a:close/>
                  <a:moveTo>
                    <a:pt x="339" y="591"/>
                  </a:moveTo>
                  <a:cubicBezTo>
                    <a:pt x="588" y="347"/>
                    <a:pt x="588" y="347"/>
                    <a:pt x="588" y="347"/>
                  </a:cubicBezTo>
                  <a:cubicBezTo>
                    <a:pt x="592" y="342"/>
                    <a:pt x="597" y="339"/>
                    <a:pt x="603" y="337"/>
                  </a:cubicBezTo>
                  <a:cubicBezTo>
                    <a:pt x="609" y="334"/>
                    <a:pt x="615" y="333"/>
                    <a:pt x="621" y="333"/>
                  </a:cubicBezTo>
                  <a:cubicBezTo>
                    <a:pt x="627" y="333"/>
                    <a:pt x="632" y="335"/>
                    <a:pt x="638" y="337"/>
                  </a:cubicBezTo>
                  <a:cubicBezTo>
                    <a:pt x="644" y="339"/>
                    <a:pt x="649" y="343"/>
                    <a:pt x="653" y="347"/>
                  </a:cubicBezTo>
                  <a:cubicBezTo>
                    <a:pt x="693" y="385"/>
                    <a:pt x="693" y="385"/>
                    <a:pt x="693" y="385"/>
                  </a:cubicBezTo>
                  <a:cubicBezTo>
                    <a:pt x="702" y="394"/>
                    <a:pt x="706" y="405"/>
                    <a:pt x="706" y="418"/>
                  </a:cubicBezTo>
                  <a:cubicBezTo>
                    <a:pt x="706" y="430"/>
                    <a:pt x="702" y="441"/>
                    <a:pt x="693" y="450"/>
                  </a:cubicBezTo>
                  <a:cubicBezTo>
                    <a:pt x="443" y="695"/>
                    <a:pt x="443" y="695"/>
                    <a:pt x="443" y="695"/>
                  </a:cubicBezTo>
                  <a:lnTo>
                    <a:pt x="339" y="591"/>
                  </a:lnTo>
                  <a:close/>
                  <a:moveTo>
                    <a:pt x="310" y="619"/>
                  </a:moveTo>
                  <a:cubicBezTo>
                    <a:pt x="270" y="658"/>
                    <a:pt x="270" y="658"/>
                    <a:pt x="270" y="658"/>
                  </a:cubicBezTo>
                  <a:cubicBezTo>
                    <a:pt x="232" y="782"/>
                    <a:pt x="232" y="782"/>
                    <a:pt x="232" y="782"/>
                  </a:cubicBezTo>
                  <a:cubicBezTo>
                    <a:pt x="226" y="800"/>
                    <a:pt x="226" y="800"/>
                    <a:pt x="226" y="800"/>
                  </a:cubicBezTo>
                  <a:cubicBezTo>
                    <a:pt x="377" y="760"/>
                    <a:pt x="377" y="760"/>
                    <a:pt x="377" y="760"/>
                  </a:cubicBezTo>
                  <a:cubicBezTo>
                    <a:pt x="414" y="723"/>
                    <a:pt x="414" y="723"/>
                    <a:pt x="414" y="723"/>
                  </a:cubicBezTo>
                  <a:lnTo>
                    <a:pt x="310" y="619"/>
                  </a:lnTo>
                  <a:close/>
                  <a:moveTo>
                    <a:pt x="594" y="703"/>
                  </a:moveTo>
                  <a:cubicBezTo>
                    <a:pt x="583" y="714"/>
                    <a:pt x="569" y="719"/>
                    <a:pt x="553" y="719"/>
                  </a:cubicBezTo>
                  <a:cubicBezTo>
                    <a:pt x="460" y="719"/>
                    <a:pt x="460" y="719"/>
                    <a:pt x="460" y="719"/>
                  </a:cubicBezTo>
                  <a:cubicBezTo>
                    <a:pt x="440" y="760"/>
                    <a:pt x="440" y="760"/>
                    <a:pt x="440" y="760"/>
                  </a:cubicBezTo>
                  <a:cubicBezTo>
                    <a:pt x="553" y="760"/>
                    <a:pt x="553" y="760"/>
                    <a:pt x="553" y="760"/>
                  </a:cubicBezTo>
                  <a:cubicBezTo>
                    <a:pt x="580" y="760"/>
                    <a:pt x="604" y="750"/>
                    <a:pt x="624" y="731"/>
                  </a:cubicBezTo>
                  <a:cubicBezTo>
                    <a:pt x="643" y="712"/>
                    <a:pt x="653" y="689"/>
                    <a:pt x="653" y="663"/>
                  </a:cubicBezTo>
                  <a:cubicBezTo>
                    <a:pt x="653" y="547"/>
                    <a:pt x="653" y="547"/>
                    <a:pt x="653" y="547"/>
                  </a:cubicBezTo>
                  <a:cubicBezTo>
                    <a:pt x="611" y="587"/>
                    <a:pt x="611" y="587"/>
                    <a:pt x="611" y="587"/>
                  </a:cubicBezTo>
                  <a:cubicBezTo>
                    <a:pt x="611" y="663"/>
                    <a:pt x="611" y="663"/>
                    <a:pt x="611" y="663"/>
                  </a:cubicBezTo>
                  <a:cubicBezTo>
                    <a:pt x="611" y="678"/>
                    <a:pt x="605" y="692"/>
                    <a:pt x="594" y="703"/>
                  </a:cubicBezTo>
                  <a:close/>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Helvetica Neue"/>
                <a:ea typeface="Helvetica Neue"/>
                <a:cs typeface="Helvetica Neue"/>
                <a:sym typeface="Helvetica Neue"/>
              </a:endParaRPr>
            </a:p>
          </p:txBody>
        </p:sp>
      </p:grpSp>
      <p:sp>
        <p:nvSpPr>
          <p:cNvPr id="427" name="Google Shape;427;p16"/>
          <p:cNvSpPr/>
          <p:nvPr/>
        </p:nvSpPr>
        <p:spPr>
          <a:xfrm>
            <a:off x="2671421" y="1570038"/>
            <a:ext cx="2760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5C700"/>
                </a:solidFill>
                <a:latin typeface="Helvetica Neue"/>
                <a:ea typeface="Helvetica Neue"/>
                <a:cs typeface="Helvetica Neue"/>
                <a:sym typeface="Helvetica Neue"/>
              </a:rPr>
              <a:t>ADD YOUR TITLE</a:t>
            </a:r>
            <a:endParaRPr b="1" sz="2400">
              <a:solidFill>
                <a:srgbClr val="F5C700"/>
              </a:solidFill>
              <a:latin typeface="Helvetica Neue"/>
              <a:ea typeface="Helvetica Neue"/>
              <a:cs typeface="Helvetica Neue"/>
              <a:sym typeface="Helvetica Neue"/>
            </a:endParaRPr>
          </a:p>
        </p:txBody>
      </p:sp>
      <p:sp>
        <p:nvSpPr>
          <p:cNvPr id="428" name="Google Shape;428;p16"/>
          <p:cNvSpPr/>
          <p:nvPr/>
        </p:nvSpPr>
        <p:spPr>
          <a:xfrm>
            <a:off x="2671420" y="2259330"/>
            <a:ext cx="87243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rgbClr val="3F3F3F"/>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l">
              <a:lnSpc>
                <a:spcPct val="150000"/>
              </a:lnSpc>
              <a:spcBef>
                <a:spcPts val="0"/>
              </a:spcBef>
              <a:spcAft>
                <a:spcPts val="0"/>
              </a:spcAft>
              <a:buNone/>
            </a:pPr>
            <a:r>
              <a:t/>
            </a:r>
            <a:endParaRPr sz="1200">
              <a:solidFill>
                <a:srgbClr val="3F3F3F"/>
              </a:solidFill>
              <a:latin typeface="Helvetica Neue"/>
              <a:ea typeface="Helvetica Neue"/>
              <a:cs typeface="Helvetica Neue"/>
              <a:sym typeface="Helvetica Neue"/>
            </a:endParaRPr>
          </a:p>
        </p:txBody>
      </p:sp>
      <p:cxnSp>
        <p:nvCxnSpPr>
          <p:cNvPr id="429" name="Google Shape;429;p16"/>
          <p:cNvCxnSpPr/>
          <p:nvPr/>
        </p:nvCxnSpPr>
        <p:spPr>
          <a:xfrm>
            <a:off x="2811727" y="2051667"/>
            <a:ext cx="243000" cy="0"/>
          </a:xfrm>
          <a:prstGeom prst="straightConnector1">
            <a:avLst/>
          </a:prstGeom>
          <a:noFill/>
          <a:ln cap="flat" cmpd="sng" w="19050">
            <a:solidFill>
              <a:srgbClr val="F5C700"/>
            </a:solidFill>
            <a:prstDash val="solid"/>
            <a:miter lim="800000"/>
            <a:headEnd len="sm" w="sm" type="none"/>
            <a:tailEnd len="sm" w="sm" type="none"/>
          </a:ln>
        </p:spPr>
      </p:cxnSp>
      <p:sp>
        <p:nvSpPr>
          <p:cNvPr id="430" name="Google Shape;430;p16"/>
          <p:cNvSpPr/>
          <p:nvPr/>
        </p:nvSpPr>
        <p:spPr>
          <a:xfrm>
            <a:off x="2671420" y="2602461"/>
            <a:ext cx="85443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rgbClr val="3F3F3F"/>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l">
              <a:lnSpc>
                <a:spcPct val="150000"/>
              </a:lnSpc>
              <a:spcBef>
                <a:spcPts val="0"/>
              </a:spcBef>
              <a:spcAft>
                <a:spcPts val="0"/>
              </a:spcAft>
              <a:buNone/>
            </a:pPr>
            <a:r>
              <a:t/>
            </a:r>
            <a:endParaRPr sz="1200">
              <a:solidFill>
                <a:srgbClr val="3F3F3F"/>
              </a:solidFill>
              <a:latin typeface="Helvetica Neue"/>
              <a:ea typeface="Helvetica Neue"/>
              <a:cs typeface="Helvetica Neue"/>
              <a:sym typeface="Helvetica Neue"/>
            </a:endParaRPr>
          </a:p>
        </p:txBody>
      </p:sp>
      <p:grpSp>
        <p:nvGrpSpPr>
          <p:cNvPr id="431" name="Google Shape;431;p16"/>
          <p:cNvGrpSpPr/>
          <p:nvPr/>
        </p:nvGrpSpPr>
        <p:grpSpPr>
          <a:xfrm>
            <a:off x="556172" y="4169582"/>
            <a:ext cx="1829154" cy="1829154"/>
            <a:chOff x="535383" y="3269157"/>
            <a:chExt cx="1371900" cy="1371900"/>
          </a:xfrm>
        </p:grpSpPr>
        <p:sp>
          <p:nvSpPr>
            <p:cNvPr id="432" name="Google Shape;432;p16"/>
            <p:cNvSpPr/>
            <p:nvPr/>
          </p:nvSpPr>
          <p:spPr>
            <a:xfrm>
              <a:off x="535383" y="3269157"/>
              <a:ext cx="1371900" cy="1371900"/>
            </a:xfrm>
            <a:prstGeom prst="ellipse">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Helvetica Neue"/>
                <a:ea typeface="Helvetica Neue"/>
                <a:cs typeface="Helvetica Neue"/>
                <a:sym typeface="Helvetica Neue"/>
              </a:endParaRPr>
            </a:p>
          </p:txBody>
        </p:sp>
        <p:grpSp>
          <p:nvGrpSpPr>
            <p:cNvPr id="433" name="Google Shape;433;p16"/>
            <p:cNvGrpSpPr/>
            <p:nvPr/>
          </p:nvGrpSpPr>
          <p:grpSpPr>
            <a:xfrm>
              <a:off x="797448" y="3589959"/>
              <a:ext cx="847725" cy="730251"/>
              <a:chOff x="496" y="2274"/>
              <a:chExt cx="534" cy="460"/>
            </a:xfrm>
          </p:grpSpPr>
          <p:sp>
            <p:nvSpPr>
              <p:cNvPr id="434" name="Google Shape;434;p16"/>
              <p:cNvSpPr/>
              <p:nvPr/>
            </p:nvSpPr>
            <p:spPr>
              <a:xfrm>
                <a:off x="578" y="2274"/>
                <a:ext cx="355" cy="228"/>
              </a:xfrm>
              <a:custGeom>
                <a:rect b="b" l="l" r="r" t="t"/>
                <a:pathLst>
                  <a:path extrusionOk="0" h="228" w="355">
                    <a:moveTo>
                      <a:pt x="355" y="228"/>
                    </a:moveTo>
                    <a:lnTo>
                      <a:pt x="195" y="228"/>
                    </a:lnTo>
                    <a:lnTo>
                      <a:pt x="195" y="130"/>
                    </a:lnTo>
                    <a:lnTo>
                      <a:pt x="173" y="130"/>
                    </a:lnTo>
                    <a:lnTo>
                      <a:pt x="173" y="228"/>
                    </a:lnTo>
                    <a:lnTo>
                      <a:pt x="0" y="228"/>
                    </a:lnTo>
                    <a:lnTo>
                      <a:pt x="0" y="121"/>
                    </a:lnTo>
                    <a:lnTo>
                      <a:pt x="1" y="120"/>
                    </a:lnTo>
                    <a:lnTo>
                      <a:pt x="79" y="0"/>
                    </a:lnTo>
                    <a:lnTo>
                      <a:pt x="102" y="3"/>
                    </a:lnTo>
                    <a:lnTo>
                      <a:pt x="25" y="123"/>
                    </a:lnTo>
                    <a:lnTo>
                      <a:pt x="25" y="205"/>
                    </a:lnTo>
                    <a:lnTo>
                      <a:pt x="149" y="205"/>
                    </a:lnTo>
                    <a:lnTo>
                      <a:pt x="149" y="120"/>
                    </a:lnTo>
                    <a:lnTo>
                      <a:pt x="219" y="120"/>
                    </a:lnTo>
                    <a:lnTo>
                      <a:pt x="219" y="205"/>
                    </a:lnTo>
                    <a:lnTo>
                      <a:pt x="331" y="205"/>
                    </a:lnTo>
                    <a:lnTo>
                      <a:pt x="331" y="123"/>
                    </a:lnTo>
                    <a:lnTo>
                      <a:pt x="262" y="3"/>
                    </a:lnTo>
                    <a:lnTo>
                      <a:pt x="285" y="1"/>
                    </a:lnTo>
                    <a:lnTo>
                      <a:pt x="355" y="122"/>
                    </a:lnTo>
                    <a:lnTo>
                      <a:pt x="355" y="228"/>
                    </a:lnTo>
                    <a:close/>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Helvetica Neue"/>
                  <a:ea typeface="Helvetica Neue"/>
                  <a:cs typeface="Helvetica Neue"/>
                  <a:sym typeface="Helvetica Neue"/>
                </a:endParaRPr>
              </a:p>
            </p:txBody>
          </p:sp>
          <p:sp>
            <p:nvSpPr>
              <p:cNvPr id="435" name="Google Shape;435;p16"/>
              <p:cNvSpPr/>
              <p:nvPr/>
            </p:nvSpPr>
            <p:spPr>
              <a:xfrm>
                <a:off x="496" y="2533"/>
                <a:ext cx="534" cy="201"/>
              </a:xfrm>
              <a:custGeom>
                <a:rect b="b" l="l" r="r" t="t"/>
                <a:pathLst>
                  <a:path extrusionOk="0" h="201" w="534">
                    <a:moveTo>
                      <a:pt x="534" y="201"/>
                    </a:moveTo>
                    <a:lnTo>
                      <a:pt x="0" y="201"/>
                    </a:lnTo>
                    <a:lnTo>
                      <a:pt x="0" y="0"/>
                    </a:lnTo>
                    <a:lnTo>
                      <a:pt x="534" y="0"/>
                    </a:lnTo>
                    <a:lnTo>
                      <a:pt x="514" y="99"/>
                    </a:lnTo>
                    <a:lnTo>
                      <a:pt x="534" y="201"/>
                    </a:lnTo>
                    <a:close/>
                    <a:moveTo>
                      <a:pt x="24" y="176"/>
                    </a:moveTo>
                    <a:lnTo>
                      <a:pt x="508" y="176"/>
                    </a:lnTo>
                    <a:lnTo>
                      <a:pt x="491" y="112"/>
                    </a:lnTo>
                    <a:lnTo>
                      <a:pt x="117" y="112"/>
                    </a:lnTo>
                    <a:lnTo>
                      <a:pt x="117" y="87"/>
                    </a:lnTo>
                    <a:lnTo>
                      <a:pt x="491" y="87"/>
                    </a:lnTo>
                    <a:lnTo>
                      <a:pt x="508" y="23"/>
                    </a:lnTo>
                    <a:lnTo>
                      <a:pt x="24" y="23"/>
                    </a:lnTo>
                    <a:lnTo>
                      <a:pt x="24" y="176"/>
                    </a:lnTo>
                    <a:close/>
                  </a:path>
                </a:pathLst>
              </a:cu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Helvetica Neue"/>
                  <a:ea typeface="Helvetica Neue"/>
                  <a:cs typeface="Helvetica Neue"/>
                  <a:sym typeface="Helvetica Neue"/>
                </a:endParaRPr>
              </a:p>
            </p:txBody>
          </p:sp>
          <p:sp>
            <p:nvSpPr>
              <p:cNvPr id="436" name="Google Shape;436;p16"/>
              <p:cNvSpPr/>
              <p:nvPr/>
            </p:nvSpPr>
            <p:spPr>
              <a:xfrm>
                <a:off x="593" y="2394"/>
                <a:ext cx="300" cy="0"/>
              </a:xfrm>
              <a:prstGeom prst="rect">
                <a:avLst/>
              </a:prstGeom>
              <a:solidFill>
                <a:schemeClr val="lt1"/>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Helvetica Neue"/>
                  <a:ea typeface="Helvetica Neue"/>
                  <a:cs typeface="Helvetica Neue"/>
                  <a:sym typeface="Helvetica Neue"/>
                </a:endParaRPr>
              </a:p>
            </p:txBody>
          </p:sp>
        </p:grpSp>
      </p:grpSp>
      <p:sp>
        <p:nvSpPr>
          <p:cNvPr id="437" name="Google Shape;437;p16"/>
          <p:cNvSpPr/>
          <p:nvPr/>
        </p:nvSpPr>
        <p:spPr>
          <a:xfrm>
            <a:off x="2734750" y="4163315"/>
            <a:ext cx="2760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1D4251"/>
                </a:solidFill>
                <a:latin typeface="Helvetica Neue"/>
                <a:ea typeface="Helvetica Neue"/>
                <a:cs typeface="Helvetica Neue"/>
                <a:sym typeface="Helvetica Neue"/>
              </a:rPr>
              <a:t>ADD YOUR TITLE</a:t>
            </a:r>
            <a:endParaRPr b="1" sz="2400">
              <a:solidFill>
                <a:srgbClr val="1D4251"/>
              </a:solidFill>
              <a:latin typeface="Helvetica Neue"/>
              <a:ea typeface="Helvetica Neue"/>
              <a:cs typeface="Helvetica Neue"/>
              <a:sym typeface="Helvetica Neue"/>
            </a:endParaRPr>
          </a:p>
        </p:txBody>
      </p:sp>
      <p:sp>
        <p:nvSpPr>
          <p:cNvPr id="438" name="Google Shape;438;p16"/>
          <p:cNvSpPr/>
          <p:nvPr/>
        </p:nvSpPr>
        <p:spPr>
          <a:xfrm>
            <a:off x="2734749" y="4852607"/>
            <a:ext cx="87243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rgbClr val="3F3F3F"/>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l">
              <a:lnSpc>
                <a:spcPct val="150000"/>
              </a:lnSpc>
              <a:spcBef>
                <a:spcPts val="0"/>
              </a:spcBef>
              <a:spcAft>
                <a:spcPts val="0"/>
              </a:spcAft>
              <a:buNone/>
            </a:pPr>
            <a:r>
              <a:t/>
            </a:r>
            <a:endParaRPr sz="1200">
              <a:solidFill>
                <a:srgbClr val="3F3F3F"/>
              </a:solidFill>
              <a:latin typeface="Helvetica Neue"/>
              <a:ea typeface="Helvetica Neue"/>
              <a:cs typeface="Helvetica Neue"/>
              <a:sym typeface="Helvetica Neue"/>
            </a:endParaRPr>
          </a:p>
        </p:txBody>
      </p:sp>
      <p:cxnSp>
        <p:nvCxnSpPr>
          <p:cNvPr id="439" name="Google Shape;439;p16"/>
          <p:cNvCxnSpPr/>
          <p:nvPr/>
        </p:nvCxnSpPr>
        <p:spPr>
          <a:xfrm>
            <a:off x="2875056" y="4644945"/>
            <a:ext cx="243000" cy="0"/>
          </a:xfrm>
          <a:prstGeom prst="straightConnector1">
            <a:avLst/>
          </a:prstGeom>
          <a:noFill/>
          <a:ln cap="flat" cmpd="sng" w="19050">
            <a:solidFill>
              <a:srgbClr val="1D4251"/>
            </a:solidFill>
            <a:prstDash val="solid"/>
            <a:miter lim="800000"/>
            <a:headEnd len="sm" w="sm" type="none"/>
            <a:tailEnd len="sm" w="sm" type="none"/>
          </a:ln>
        </p:spPr>
      </p:cxnSp>
      <p:sp>
        <p:nvSpPr>
          <p:cNvPr id="440" name="Google Shape;440;p16"/>
          <p:cNvSpPr/>
          <p:nvPr/>
        </p:nvSpPr>
        <p:spPr>
          <a:xfrm>
            <a:off x="2734749" y="5195739"/>
            <a:ext cx="85443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rgbClr val="3F3F3F"/>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l">
              <a:lnSpc>
                <a:spcPct val="150000"/>
              </a:lnSpc>
              <a:spcBef>
                <a:spcPts val="0"/>
              </a:spcBef>
              <a:spcAft>
                <a:spcPts val="0"/>
              </a:spcAft>
              <a:buNone/>
            </a:pPr>
            <a:r>
              <a:t/>
            </a:r>
            <a:endParaRPr sz="1200">
              <a:solidFill>
                <a:srgbClr val="3F3F3F"/>
              </a:solidFill>
              <a:latin typeface="Helvetica Neue"/>
              <a:ea typeface="Helvetica Neue"/>
              <a:cs typeface="Helvetica Neue"/>
              <a:sym typeface="Helvetica Neue"/>
            </a:endParaRPr>
          </a:p>
        </p:txBody>
      </p:sp>
      <p:cxnSp>
        <p:nvCxnSpPr>
          <p:cNvPr id="441" name="Google Shape;441;p16"/>
          <p:cNvCxnSpPr/>
          <p:nvPr/>
        </p:nvCxnSpPr>
        <p:spPr>
          <a:xfrm>
            <a:off x="2811727" y="3580822"/>
            <a:ext cx="9144900" cy="0"/>
          </a:xfrm>
          <a:prstGeom prst="straightConnector1">
            <a:avLst/>
          </a:prstGeom>
          <a:noFill/>
          <a:ln cap="flat" cmpd="sng" w="9525">
            <a:solidFill>
              <a:srgbClr val="1D4251"/>
            </a:solidFill>
            <a:prstDash val="solid"/>
            <a:miter lim="800000"/>
            <a:headEnd len="sm" w="sm" type="none"/>
            <a:tailEnd len="sm" w="sm" type="none"/>
          </a:ln>
        </p:spPr>
      </p:cxnSp>
      <p:pic>
        <p:nvPicPr>
          <p:cNvPr id="442" name="Google Shape;442;p16"/>
          <p:cNvPicPr preferRelativeResize="0"/>
          <p:nvPr/>
        </p:nvPicPr>
        <p:blipFill>
          <a:blip r:embed="rId3">
            <a:alphaModFix/>
          </a:blip>
          <a:stretch>
            <a:fillRect/>
          </a:stretch>
        </p:blipFill>
        <p:spPr>
          <a:xfrm>
            <a:off x="1592950" y="-421400"/>
            <a:ext cx="2222300" cy="1922300"/>
          </a:xfrm>
          <a:prstGeom prst="rect">
            <a:avLst/>
          </a:prstGeom>
          <a:noFill/>
          <a:ln>
            <a:noFill/>
          </a:ln>
        </p:spPr>
      </p:pic>
      <p:sp>
        <p:nvSpPr>
          <p:cNvPr id="443" name="Google Shape;443;p16"/>
          <p:cNvSpPr txBox="1"/>
          <p:nvPr/>
        </p:nvSpPr>
        <p:spPr>
          <a:xfrm>
            <a:off x="1011625" y="-26274"/>
            <a:ext cx="590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134F5C"/>
                </a:solidFill>
                <a:latin typeface="Helvetica Neue"/>
                <a:ea typeface="Helvetica Neue"/>
                <a:cs typeface="Helvetica Neue"/>
                <a:sym typeface="Helvetica Neue"/>
              </a:rPr>
              <a:t>Chạy thử nghiệm</a:t>
            </a:r>
            <a:endParaRPr b="1" sz="4800">
              <a:solidFill>
                <a:srgbClr val="134F5C"/>
              </a:solidFill>
              <a:latin typeface="Helvetica Neue"/>
              <a:ea typeface="Helvetica Neue"/>
              <a:cs typeface="Helvetica Neue"/>
              <a:sym typeface="Helvetica Neue"/>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41"/>
                                        </p:tgtEl>
                                        <p:attrNameLst>
                                          <p:attrName>style.visibility</p:attrName>
                                        </p:attrNameLst>
                                      </p:cBhvr>
                                      <p:to>
                                        <p:strVal val="visible"/>
                                      </p:to>
                                    </p:set>
                                    <p:anim calcmode="lin" valueType="num">
                                      <p:cBhvr additive="base">
                                        <p:cTn dur="500"/>
                                        <p:tgtEl>
                                          <p:spTgt spid="4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24"/>
                                        </p:tgtEl>
                                        <p:attrNameLst>
                                          <p:attrName>style.visibility</p:attrName>
                                        </p:attrNameLst>
                                      </p:cBhvr>
                                      <p:to>
                                        <p:strVal val="visible"/>
                                      </p:to>
                                    </p:set>
                                    <p:anim calcmode="lin" valueType="num">
                                      <p:cBhvr additive="base">
                                        <p:cTn dur="500"/>
                                        <p:tgtEl>
                                          <p:spTgt spid="4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27"/>
                                        </p:tgtEl>
                                        <p:attrNameLst>
                                          <p:attrName>style.visibility</p:attrName>
                                        </p:attrNameLst>
                                      </p:cBhvr>
                                      <p:to>
                                        <p:strVal val="visible"/>
                                      </p:to>
                                    </p:set>
                                    <p:anim calcmode="lin" valueType="num">
                                      <p:cBhvr additive="base">
                                        <p:cTn dur="500"/>
                                        <p:tgtEl>
                                          <p:spTgt spid="4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28"/>
                                        </p:tgtEl>
                                        <p:attrNameLst>
                                          <p:attrName>style.visibility</p:attrName>
                                        </p:attrNameLst>
                                      </p:cBhvr>
                                      <p:to>
                                        <p:strVal val="visible"/>
                                      </p:to>
                                    </p:set>
                                    <p:anim calcmode="lin" valueType="num">
                                      <p:cBhvr additive="base">
                                        <p:cTn dur="500"/>
                                        <p:tgtEl>
                                          <p:spTgt spid="4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29"/>
                                        </p:tgtEl>
                                        <p:attrNameLst>
                                          <p:attrName>style.visibility</p:attrName>
                                        </p:attrNameLst>
                                      </p:cBhvr>
                                      <p:to>
                                        <p:strVal val="visible"/>
                                      </p:to>
                                    </p:set>
                                    <p:anim calcmode="lin" valueType="num">
                                      <p:cBhvr additive="base">
                                        <p:cTn dur="500"/>
                                        <p:tgtEl>
                                          <p:spTgt spid="4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30"/>
                                        </p:tgtEl>
                                        <p:attrNameLst>
                                          <p:attrName>style.visibility</p:attrName>
                                        </p:attrNameLst>
                                      </p:cBhvr>
                                      <p:to>
                                        <p:strVal val="visible"/>
                                      </p:to>
                                    </p:set>
                                    <p:anim calcmode="lin" valueType="num">
                                      <p:cBhvr additive="base">
                                        <p:cTn dur="500"/>
                                        <p:tgtEl>
                                          <p:spTgt spid="43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31"/>
                                        </p:tgtEl>
                                        <p:attrNameLst>
                                          <p:attrName>style.visibility</p:attrName>
                                        </p:attrNameLst>
                                      </p:cBhvr>
                                      <p:to>
                                        <p:strVal val="visible"/>
                                      </p:to>
                                    </p:set>
                                    <p:anim calcmode="lin" valueType="num">
                                      <p:cBhvr additive="base">
                                        <p:cTn dur="500"/>
                                        <p:tgtEl>
                                          <p:spTgt spid="4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37"/>
                                        </p:tgtEl>
                                        <p:attrNameLst>
                                          <p:attrName>style.visibility</p:attrName>
                                        </p:attrNameLst>
                                      </p:cBhvr>
                                      <p:to>
                                        <p:strVal val="visible"/>
                                      </p:to>
                                    </p:set>
                                    <p:anim calcmode="lin" valueType="num">
                                      <p:cBhvr additive="base">
                                        <p:cTn dur="500"/>
                                        <p:tgtEl>
                                          <p:spTgt spid="4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38"/>
                                        </p:tgtEl>
                                        <p:attrNameLst>
                                          <p:attrName>style.visibility</p:attrName>
                                        </p:attrNameLst>
                                      </p:cBhvr>
                                      <p:to>
                                        <p:strVal val="visible"/>
                                      </p:to>
                                    </p:set>
                                    <p:anim calcmode="lin" valueType="num">
                                      <p:cBhvr additive="base">
                                        <p:cTn dur="500"/>
                                        <p:tgtEl>
                                          <p:spTgt spid="4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39"/>
                                        </p:tgtEl>
                                        <p:attrNameLst>
                                          <p:attrName>style.visibility</p:attrName>
                                        </p:attrNameLst>
                                      </p:cBhvr>
                                      <p:to>
                                        <p:strVal val="visible"/>
                                      </p:to>
                                    </p:set>
                                    <p:anim calcmode="lin" valueType="num">
                                      <p:cBhvr additive="base">
                                        <p:cTn dur="500"/>
                                        <p:tgtEl>
                                          <p:spTgt spid="4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40"/>
                                        </p:tgtEl>
                                        <p:attrNameLst>
                                          <p:attrName>style.visibility</p:attrName>
                                        </p:attrNameLst>
                                      </p:cBhvr>
                                      <p:to>
                                        <p:strVal val="visible"/>
                                      </p:to>
                                    </p:set>
                                    <p:anim calcmode="lin" valueType="num">
                                      <p:cBhvr additive="base">
                                        <p:cTn dur="500"/>
                                        <p:tgtEl>
                                          <p:spTgt spid="44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17"/>
          <p:cNvSpPr/>
          <p:nvPr/>
        </p:nvSpPr>
        <p:spPr>
          <a:xfrm>
            <a:off x="1163638" y="1920875"/>
            <a:ext cx="3116400" cy="19017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Helvetica Neue"/>
              <a:ea typeface="Helvetica Neue"/>
              <a:cs typeface="Helvetica Neue"/>
              <a:sym typeface="Helvetica Neue"/>
            </a:endParaRPr>
          </a:p>
        </p:txBody>
      </p:sp>
      <p:sp>
        <p:nvSpPr>
          <p:cNvPr id="450" name="Google Shape;450;p17"/>
          <p:cNvSpPr/>
          <p:nvPr/>
        </p:nvSpPr>
        <p:spPr>
          <a:xfrm>
            <a:off x="1163638" y="4041775"/>
            <a:ext cx="3116400" cy="1901700"/>
          </a:xfrm>
          <a:prstGeom prst="rect">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51" name="Google Shape;451;p17"/>
          <p:cNvSpPr/>
          <p:nvPr/>
        </p:nvSpPr>
        <p:spPr>
          <a:xfrm>
            <a:off x="4537869" y="1920875"/>
            <a:ext cx="3116400" cy="1901700"/>
          </a:xfrm>
          <a:prstGeom prst="rect">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52" name="Google Shape;452;p17"/>
          <p:cNvSpPr/>
          <p:nvPr/>
        </p:nvSpPr>
        <p:spPr>
          <a:xfrm>
            <a:off x="4537869" y="4041775"/>
            <a:ext cx="3116400" cy="19017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Helvetica Neue"/>
              <a:ea typeface="Helvetica Neue"/>
              <a:cs typeface="Helvetica Neue"/>
              <a:sym typeface="Helvetica Neue"/>
            </a:endParaRPr>
          </a:p>
        </p:txBody>
      </p:sp>
      <p:sp>
        <p:nvSpPr>
          <p:cNvPr id="453" name="Google Shape;453;p17"/>
          <p:cNvSpPr/>
          <p:nvPr/>
        </p:nvSpPr>
        <p:spPr>
          <a:xfrm>
            <a:off x="7912100" y="1920875"/>
            <a:ext cx="3116400" cy="19017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Helvetica Neue"/>
              <a:ea typeface="Helvetica Neue"/>
              <a:cs typeface="Helvetica Neue"/>
              <a:sym typeface="Helvetica Neue"/>
            </a:endParaRPr>
          </a:p>
        </p:txBody>
      </p:sp>
      <p:sp>
        <p:nvSpPr>
          <p:cNvPr id="454" name="Google Shape;454;p17"/>
          <p:cNvSpPr/>
          <p:nvPr/>
        </p:nvSpPr>
        <p:spPr>
          <a:xfrm>
            <a:off x="7912100" y="4041775"/>
            <a:ext cx="3116400" cy="1901700"/>
          </a:xfrm>
          <a:prstGeom prst="rect">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55" name="Google Shape;455;p17"/>
          <p:cNvSpPr/>
          <p:nvPr/>
        </p:nvSpPr>
        <p:spPr>
          <a:xfrm>
            <a:off x="4749855" y="2179729"/>
            <a:ext cx="2692200" cy="1200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lt1"/>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l">
              <a:lnSpc>
                <a:spcPct val="150000"/>
              </a:lnSpc>
              <a:spcBef>
                <a:spcPts val="0"/>
              </a:spcBef>
              <a:spcAft>
                <a:spcPts val="0"/>
              </a:spcAft>
              <a:buNone/>
            </a:pPr>
            <a:r>
              <a:t/>
            </a:r>
            <a:endParaRPr sz="1200">
              <a:solidFill>
                <a:schemeClr val="lt1"/>
              </a:solidFill>
              <a:latin typeface="Helvetica Neue"/>
              <a:ea typeface="Helvetica Neue"/>
              <a:cs typeface="Helvetica Neue"/>
              <a:sym typeface="Helvetica Neue"/>
            </a:endParaRPr>
          </a:p>
        </p:txBody>
      </p:sp>
      <p:sp>
        <p:nvSpPr>
          <p:cNvPr id="456" name="Google Shape;456;p17"/>
          <p:cNvSpPr/>
          <p:nvPr/>
        </p:nvSpPr>
        <p:spPr>
          <a:xfrm>
            <a:off x="5918750" y="3285412"/>
            <a:ext cx="354501" cy="325962"/>
          </a:xfrm>
          <a:custGeom>
            <a:rect b="b" l="l" r="r" t="t"/>
            <a:pathLst>
              <a:path extrusionOk="0" h="325962" w="354501">
                <a:moveTo>
                  <a:pt x="190208" y="0"/>
                </a:moveTo>
                <a:lnTo>
                  <a:pt x="185831" y="286410"/>
                </a:lnTo>
                <a:lnTo>
                  <a:pt x="325799" y="146441"/>
                </a:lnTo>
                <a:lnTo>
                  <a:pt x="340370" y="131871"/>
                </a:lnTo>
                <a:lnTo>
                  <a:pt x="354501" y="146002"/>
                </a:lnTo>
                <a:lnTo>
                  <a:pt x="174542" y="325962"/>
                </a:lnTo>
                <a:lnTo>
                  <a:pt x="0" y="151420"/>
                </a:lnTo>
                <a:lnTo>
                  <a:pt x="14570" y="136850"/>
                </a:lnTo>
                <a:lnTo>
                  <a:pt x="28702" y="150982"/>
                </a:lnTo>
                <a:lnTo>
                  <a:pt x="165358" y="287638"/>
                </a:lnTo>
                <a:lnTo>
                  <a:pt x="169750" y="31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1">
              <a:solidFill>
                <a:schemeClr val="dk1"/>
              </a:solidFill>
              <a:latin typeface="Helvetica Neue"/>
              <a:ea typeface="Helvetica Neue"/>
              <a:cs typeface="Helvetica Neue"/>
              <a:sym typeface="Helvetica Neue"/>
            </a:endParaRPr>
          </a:p>
        </p:txBody>
      </p:sp>
      <p:sp>
        <p:nvSpPr>
          <p:cNvPr id="457" name="Google Shape;457;p17"/>
          <p:cNvSpPr/>
          <p:nvPr/>
        </p:nvSpPr>
        <p:spPr>
          <a:xfrm>
            <a:off x="1375624" y="4756282"/>
            <a:ext cx="26922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lt1"/>
                </a:solidFill>
                <a:latin typeface="Helvetica Neue"/>
                <a:ea typeface="Helvetica Neue"/>
                <a:cs typeface="Helvetica Neue"/>
                <a:sym typeface="Helvetica Neue"/>
              </a:rPr>
              <a:t>click to add your text here click to add your text here click to add your text here click to add your text here</a:t>
            </a:r>
            <a:endParaRPr/>
          </a:p>
        </p:txBody>
      </p:sp>
      <p:sp>
        <p:nvSpPr>
          <p:cNvPr id="458" name="Google Shape;458;p17"/>
          <p:cNvSpPr/>
          <p:nvPr/>
        </p:nvSpPr>
        <p:spPr>
          <a:xfrm rot="10800000">
            <a:off x="2544519" y="4320783"/>
            <a:ext cx="354501" cy="325962"/>
          </a:xfrm>
          <a:custGeom>
            <a:rect b="b" l="l" r="r" t="t"/>
            <a:pathLst>
              <a:path extrusionOk="0" h="325962" w="354501">
                <a:moveTo>
                  <a:pt x="190208" y="0"/>
                </a:moveTo>
                <a:lnTo>
                  <a:pt x="185831" y="286410"/>
                </a:lnTo>
                <a:lnTo>
                  <a:pt x="325799" y="146441"/>
                </a:lnTo>
                <a:lnTo>
                  <a:pt x="340370" y="131871"/>
                </a:lnTo>
                <a:lnTo>
                  <a:pt x="354501" y="146002"/>
                </a:lnTo>
                <a:lnTo>
                  <a:pt x="174542" y="325962"/>
                </a:lnTo>
                <a:lnTo>
                  <a:pt x="0" y="151420"/>
                </a:lnTo>
                <a:lnTo>
                  <a:pt x="14570" y="136850"/>
                </a:lnTo>
                <a:lnTo>
                  <a:pt x="28702" y="150982"/>
                </a:lnTo>
                <a:lnTo>
                  <a:pt x="165358" y="287638"/>
                </a:lnTo>
                <a:lnTo>
                  <a:pt x="169750" y="31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1">
              <a:solidFill>
                <a:schemeClr val="dk1"/>
              </a:solidFill>
              <a:latin typeface="Helvetica Neue"/>
              <a:ea typeface="Helvetica Neue"/>
              <a:cs typeface="Helvetica Neue"/>
              <a:sym typeface="Helvetica Neue"/>
            </a:endParaRPr>
          </a:p>
        </p:txBody>
      </p:sp>
      <p:sp>
        <p:nvSpPr>
          <p:cNvPr id="459" name="Google Shape;459;p17"/>
          <p:cNvSpPr/>
          <p:nvPr/>
        </p:nvSpPr>
        <p:spPr>
          <a:xfrm>
            <a:off x="8124086" y="4756282"/>
            <a:ext cx="26922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lt1"/>
                </a:solidFill>
                <a:latin typeface="Helvetica Neue"/>
                <a:ea typeface="Helvetica Neue"/>
                <a:cs typeface="Helvetica Neue"/>
                <a:sym typeface="Helvetica Neue"/>
              </a:rPr>
              <a:t>click to add your text here click to add your text here click to add your text here click to add your text here</a:t>
            </a:r>
            <a:endParaRPr/>
          </a:p>
        </p:txBody>
      </p:sp>
      <p:sp>
        <p:nvSpPr>
          <p:cNvPr id="460" name="Google Shape;460;p17"/>
          <p:cNvSpPr/>
          <p:nvPr/>
        </p:nvSpPr>
        <p:spPr>
          <a:xfrm rot="10800000">
            <a:off x="9292981" y="4320783"/>
            <a:ext cx="354501" cy="325962"/>
          </a:xfrm>
          <a:custGeom>
            <a:rect b="b" l="l" r="r" t="t"/>
            <a:pathLst>
              <a:path extrusionOk="0" h="325962" w="354501">
                <a:moveTo>
                  <a:pt x="190208" y="0"/>
                </a:moveTo>
                <a:lnTo>
                  <a:pt x="185831" y="286410"/>
                </a:lnTo>
                <a:lnTo>
                  <a:pt x="325799" y="146441"/>
                </a:lnTo>
                <a:lnTo>
                  <a:pt x="340370" y="131871"/>
                </a:lnTo>
                <a:lnTo>
                  <a:pt x="354501" y="146002"/>
                </a:lnTo>
                <a:lnTo>
                  <a:pt x="174542" y="325962"/>
                </a:lnTo>
                <a:lnTo>
                  <a:pt x="0" y="151420"/>
                </a:lnTo>
                <a:lnTo>
                  <a:pt x="14570" y="136850"/>
                </a:lnTo>
                <a:lnTo>
                  <a:pt x="28702" y="150982"/>
                </a:lnTo>
                <a:lnTo>
                  <a:pt x="165358" y="287638"/>
                </a:lnTo>
                <a:lnTo>
                  <a:pt x="169750" y="31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1">
              <a:solidFill>
                <a:schemeClr val="dk1"/>
              </a:solidFill>
              <a:latin typeface="Helvetica Neue"/>
              <a:ea typeface="Helvetica Neue"/>
              <a:cs typeface="Helvetica Neue"/>
              <a:sym typeface="Helvetica Neue"/>
            </a:endParaRPr>
          </a:p>
        </p:txBody>
      </p:sp>
      <p:pic>
        <p:nvPicPr>
          <p:cNvPr id="461" name="Google Shape;461;p17"/>
          <p:cNvPicPr preferRelativeResize="0"/>
          <p:nvPr/>
        </p:nvPicPr>
        <p:blipFill rotWithShape="1">
          <a:blip r:embed="rId6">
            <a:alphaModFix/>
          </a:blip>
          <a:srcRect b="0" l="0" r="0" t="0"/>
          <a:stretch/>
        </p:blipFill>
        <p:spPr>
          <a:xfrm>
            <a:off x="1540850" y="-464950"/>
            <a:ext cx="2361850" cy="2014775"/>
          </a:xfrm>
          <a:prstGeom prst="rect">
            <a:avLst/>
          </a:prstGeom>
          <a:noFill/>
          <a:ln>
            <a:noFill/>
          </a:ln>
        </p:spPr>
      </p:pic>
      <p:sp>
        <p:nvSpPr>
          <p:cNvPr id="462" name="Google Shape;462;p17"/>
          <p:cNvSpPr txBox="1"/>
          <p:nvPr/>
        </p:nvSpPr>
        <p:spPr>
          <a:xfrm>
            <a:off x="1011625" y="-26274"/>
            <a:ext cx="590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134F5C"/>
                </a:solidFill>
                <a:latin typeface="Helvetica Neue"/>
                <a:ea typeface="Helvetica Neue"/>
                <a:cs typeface="Helvetica Neue"/>
                <a:sym typeface="Helvetica Neue"/>
              </a:rPr>
              <a:t>Chạy thử nghiệm</a:t>
            </a:r>
            <a:endParaRPr b="1" sz="4800">
              <a:solidFill>
                <a:srgbClr val="134F5C"/>
              </a:solidFill>
              <a:latin typeface="Helvetica Neue"/>
              <a:ea typeface="Helvetica Neue"/>
              <a:cs typeface="Helvetica Neue"/>
              <a:sym typeface="Helvetica Neue"/>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449"/>
                                        </p:tgtEl>
                                        <p:attrNameLst>
                                          <p:attrName>style.visibility</p:attrName>
                                        </p:attrNameLst>
                                      </p:cBhvr>
                                      <p:to>
                                        <p:strVal val="visible"/>
                                      </p:to>
                                    </p:set>
                                    <p:anim calcmode="lin" valueType="num">
                                      <p:cBhvr additive="base">
                                        <p:cTn dur="1000"/>
                                        <p:tgtEl>
                                          <p:spTgt spid="4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00"/>
                                  </p:stCondLst>
                                  <p:childTnLst>
                                    <p:set>
                                      <p:cBhvr>
                                        <p:cTn dur="1" fill="hold">
                                          <p:stCondLst>
                                            <p:cond delay="0"/>
                                          </p:stCondLst>
                                        </p:cTn>
                                        <p:tgtEl>
                                          <p:spTgt spid="451"/>
                                        </p:tgtEl>
                                        <p:attrNameLst>
                                          <p:attrName>style.visibility</p:attrName>
                                        </p:attrNameLst>
                                      </p:cBhvr>
                                      <p:to>
                                        <p:strVal val="visible"/>
                                      </p:to>
                                    </p:set>
                                    <p:anim calcmode="lin" valueType="num">
                                      <p:cBhvr additive="base">
                                        <p:cTn dur="1000"/>
                                        <p:tgtEl>
                                          <p:spTgt spid="4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400"/>
                                  </p:stCondLst>
                                  <p:childTnLst>
                                    <p:set>
                                      <p:cBhvr>
                                        <p:cTn dur="1" fill="hold">
                                          <p:stCondLst>
                                            <p:cond delay="0"/>
                                          </p:stCondLst>
                                        </p:cTn>
                                        <p:tgtEl>
                                          <p:spTgt spid="453"/>
                                        </p:tgtEl>
                                        <p:attrNameLst>
                                          <p:attrName>style.visibility</p:attrName>
                                        </p:attrNameLst>
                                      </p:cBhvr>
                                      <p:to>
                                        <p:strVal val="visible"/>
                                      </p:to>
                                    </p:set>
                                    <p:anim calcmode="lin" valueType="num">
                                      <p:cBhvr additive="base">
                                        <p:cTn dur="1000"/>
                                        <p:tgtEl>
                                          <p:spTgt spid="453"/>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454"/>
                                        </p:tgtEl>
                                        <p:attrNameLst>
                                          <p:attrName>style.visibility</p:attrName>
                                        </p:attrNameLst>
                                      </p:cBhvr>
                                      <p:to>
                                        <p:strVal val="visible"/>
                                      </p:to>
                                    </p:set>
                                    <p:anim calcmode="lin" valueType="num">
                                      <p:cBhvr additive="base">
                                        <p:cTn dur="1000"/>
                                        <p:tgtEl>
                                          <p:spTgt spid="4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00"/>
                                  </p:stCondLst>
                                  <p:childTnLst>
                                    <p:set>
                                      <p:cBhvr>
                                        <p:cTn dur="1" fill="hold">
                                          <p:stCondLst>
                                            <p:cond delay="0"/>
                                          </p:stCondLst>
                                        </p:cTn>
                                        <p:tgtEl>
                                          <p:spTgt spid="452"/>
                                        </p:tgtEl>
                                        <p:attrNameLst>
                                          <p:attrName>style.visibility</p:attrName>
                                        </p:attrNameLst>
                                      </p:cBhvr>
                                      <p:to>
                                        <p:strVal val="visible"/>
                                      </p:to>
                                    </p:set>
                                    <p:anim calcmode="lin" valueType="num">
                                      <p:cBhvr additive="base">
                                        <p:cTn dur="1000"/>
                                        <p:tgtEl>
                                          <p:spTgt spid="45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400"/>
                                  </p:stCondLst>
                                  <p:childTnLst>
                                    <p:set>
                                      <p:cBhvr>
                                        <p:cTn dur="1" fill="hold">
                                          <p:stCondLst>
                                            <p:cond delay="0"/>
                                          </p:stCondLst>
                                        </p:cTn>
                                        <p:tgtEl>
                                          <p:spTgt spid="450"/>
                                        </p:tgtEl>
                                        <p:attrNameLst>
                                          <p:attrName>style.visibility</p:attrName>
                                        </p:attrNameLst>
                                      </p:cBhvr>
                                      <p:to>
                                        <p:strVal val="visible"/>
                                      </p:to>
                                    </p:set>
                                    <p:anim calcmode="lin" valueType="num">
                                      <p:cBhvr additive="base">
                                        <p:cTn dur="1000"/>
                                        <p:tgtEl>
                                          <p:spTgt spid="450"/>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458"/>
                                        </p:tgtEl>
                                        <p:attrNameLst>
                                          <p:attrName>style.visibility</p:attrName>
                                        </p:attrNameLst>
                                      </p:cBhvr>
                                      <p:to>
                                        <p:strVal val="visible"/>
                                      </p:to>
                                    </p:set>
                                    <p:anim calcmode="lin" valueType="num">
                                      <p:cBhvr additive="base">
                                        <p:cTn dur="500"/>
                                        <p:tgtEl>
                                          <p:spTgt spid="458"/>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457"/>
                                        </p:tgtEl>
                                        <p:attrNameLst>
                                          <p:attrName>style.visibility</p:attrName>
                                        </p:attrNameLst>
                                      </p:cBhvr>
                                      <p:to>
                                        <p:strVal val="visible"/>
                                      </p:to>
                                    </p:set>
                                    <p:anim calcmode="lin" valueType="num">
                                      <p:cBhvr additive="base">
                                        <p:cTn dur="250"/>
                                        <p:tgtEl>
                                          <p:spTgt spid="457"/>
                                        </p:tgtEl>
                                        <p:attrNameLst>
                                          <p:attrName>ppt_w</p:attrName>
                                        </p:attrNameLst>
                                      </p:cBhvr>
                                      <p:tavLst>
                                        <p:tav fmla="" tm="0">
                                          <p:val>
                                            <p:strVal val="0"/>
                                          </p:val>
                                        </p:tav>
                                        <p:tav fmla="" tm="100000">
                                          <p:val>
                                            <p:strVal val="#ppt_w"/>
                                          </p:val>
                                        </p:tav>
                                      </p:tavLst>
                                    </p:anim>
                                    <p:anim calcmode="lin" valueType="num">
                                      <p:cBhvr additive="base">
                                        <p:cTn dur="250"/>
                                        <p:tgtEl>
                                          <p:spTgt spid="457"/>
                                        </p:tgtEl>
                                        <p:attrNameLst>
                                          <p:attrName>ppt_h</p:attrName>
                                        </p:attrNameLst>
                                      </p:cBhvr>
                                      <p:tavLst>
                                        <p:tav fmla="" tm="0">
                                          <p:val>
                                            <p:strVal val="0"/>
                                          </p:val>
                                        </p:tav>
                                        <p:tav fmla="" tm="100000">
                                          <p:val>
                                            <p:strVal val="#ppt_h"/>
                                          </p:val>
                                        </p:tav>
                                      </p:tavLst>
                                    </p:anim>
                                  </p:childTnLst>
                                </p:cTn>
                              </p:par>
                            </p:childTnLst>
                          </p:cTn>
                        </p:par>
                        <p:par>
                          <p:cTn fill="hold">
                            <p:stCondLst>
                              <p:cond delay="2750"/>
                            </p:stCondLst>
                            <p:childTnLst>
                              <p:par>
                                <p:cTn fill="hold" nodeType="afterEffect" presetClass="entr" presetID="2" presetSubtype="1">
                                  <p:stCondLst>
                                    <p:cond delay="0"/>
                                  </p:stCondLst>
                                  <p:childTnLst>
                                    <p:set>
                                      <p:cBhvr>
                                        <p:cTn dur="1" fill="hold">
                                          <p:stCondLst>
                                            <p:cond delay="0"/>
                                          </p:stCondLst>
                                        </p:cTn>
                                        <p:tgtEl>
                                          <p:spTgt spid="456"/>
                                        </p:tgtEl>
                                        <p:attrNameLst>
                                          <p:attrName>style.visibility</p:attrName>
                                        </p:attrNameLst>
                                      </p:cBhvr>
                                      <p:to>
                                        <p:strVal val="visible"/>
                                      </p:to>
                                    </p:set>
                                    <p:anim calcmode="lin" valueType="num">
                                      <p:cBhvr additive="base">
                                        <p:cTn dur="500"/>
                                        <p:tgtEl>
                                          <p:spTgt spid="456"/>
                                        </p:tgtEl>
                                        <p:attrNameLst>
                                          <p:attrName>ppt_y</p:attrName>
                                        </p:attrNameLst>
                                      </p:cBhvr>
                                      <p:tavLst>
                                        <p:tav fmla="" tm="0">
                                          <p:val>
                                            <p:strVal val="#ppt_y-1"/>
                                          </p:val>
                                        </p:tav>
                                        <p:tav fmla="" tm="100000">
                                          <p:val>
                                            <p:strVal val="#ppt_y"/>
                                          </p:val>
                                        </p:tav>
                                      </p:tavLst>
                                    </p:anim>
                                  </p:childTnLst>
                                </p:cTn>
                              </p:par>
                            </p:childTnLst>
                          </p:cTn>
                        </p:par>
                        <p:par>
                          <p:cTn fill="hold">
                            <p:stCondLst>
                              <p:cond delay="3250"/>
                            </p:stCondLst>
                            <p:childTnLst>
                              <p:par>
                                <p:cTn fill="hold" nodeType="afterEffect" presetClass="entr" presetID="23" presetSubtype="16">
                                  <p:stCondLst>
                                    <p:cond delay="0"/>
                                  </p:stCondLst>
                                  <p:childTnLst>
                                    <p:set>
                                      <p:cBhvr>
                                        <p:cTn dur="1" fill="hold">
                                          <p:stCondLst>
                                            <p:cond delay="0"/>
                                          </p:stCondLst>
                                        </p:cTn>
                                        <p:tgtEl>
                                          <p:spTgt spid="455"/>
                                        </p:tgtEl>
                                        <p:attrNameLst>
                                          <p:attrName>style.visibility</p:attrName>
                                        </p:attrNameLst>
                                      </p:cBhvr>
                                      <p:to>
                                        <p:strVal val="visible"/>
                                      </p:to>
                                    </p:set>
                                    <p:anim calcmode="lin" valueType="num">
                                      <p:cBhvr additive="base">
                                        <p:cTn dur="250"/>
                                        <p:tgtEl>
                                          <p:spTgt spid="455"/>
                                        </p:tgtEl>
                                        <p:attrNameLst>
                                          <p:attrName>ppt_w</p:attrName>
                                        </p:attrNameLst>
                                      </p:cBhvr>
                                      <p:tavLst>
                                        <p:tav fmla="" tm="0">
                                          <p:val>
                                            <p:strVal val="0"/>
                                          </p:val>
                                        </p:tav>
                                        <p:tav fmla="" tm="100000">
                                          <p:val>
                                            <p:strVal val="#ppt_w"/>
                                          </p:val>
                                        </p:tav>
                                      </p:tavLst>
                                    </p:anim>
                                    <p:anim calcmode="lin" valueType="num">
                                      <p:cBhvr additive="base">
                                        <p:cTn dur="250"/>
                                        <p:tgtEl>
                                          <p:spTgt spid="455"/>
                                        </p:tgtEl>
                                        <p:attrNameLst>
                                          <p:attrName>ppt_h</p:attrName>
                                        </p:attrNameLst>
                                      </p:cBhvr>
                                      <p:tavLst>
                                        <p:tav fmla="" tm="0">
                                          <p:val>
                                            <p:strVal val="0"/>
                                          </p:val>
                                        </p:tav>
                                        <p:tav fmla="" tm="100000">
                                          <p:val>
                                            <p:strVal val="#ppt_h"/>
                                          </p:val>
                                        </p:tav>
                                      </p:tavLst>
                                    </p:anim>
                                  </p:childTnLst>
                                </p:cTn>
                              </p:par>
                            </p:childTnLst>
                          </p:cTn>
                        </p:par>
                        <p:par>
                          <p:cTn fill="hold">
                            <p:stCondLst>
                              <p:cond delay="3500"/>
                            </p:stCondLst>
                            <p:childTnLst>
                              <p:par>
                                <p:cTn fill="hold" nodeType="afterEffect" presetClass="entr" presetID="2" presetSubtype="4">
                                  <p:stCondLst>
                                    <p:cond delay="0"/>
                                  </p:stCondLst>
                                  <p:childTnLst>
                                    <p:set>
                                      <p:cBhvr>
                                        <p:cTn dur="1" fill="hold">
                                          <p:stCondLst>
                                            <p:cond delay="0"/>
                                          </p:stCondLst>
                                        </p:cTn>
                                        <p:tgtEl>
                                          <p:spTgt spid="460"/>
                                        </p:tgtEl>
                                        <p:attrNameLst>
                                          <p:attrName>style.visibility</p:attrName>
                                        </p:attrNameLst>
                                      </p:cBhvr>
                                      <p:to>
                                        <p:strVal val="visible"/>
                                      </p:to>
                                    </p:set>
                                    <p:anim calcmode="lin" valueType="num">
                                      <p:cBhvr additive="base">
                                        <p:cTn dur="500"/>
                                        <p:tgtEl>
                                          <p:spTgt spid="460"/>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459"/>
                                        </p:tgtEl>
                                        <p:attrNameLst>
                                          <p:attrName>style.visibility</p:attrName>
                                        </p:attrNameLst>
                                      </p:cBhvr>
                                      <p:to>
                                        <p:strVal val="visible"/>
                                      </p:to>
                                    </p:set>
                                    <p:anim calcmode="lin" valueType="num">
                                      <p:cBhvr additive="base">
                                        <p:cTn dur="250"/>
                                        <p:tgtEl>
                                          <p:spTgt spid="459"/>
                                        </p:tgtEl>
                                        <p:attrNameLst>
                                          <p:attrName>ppt_w</p:attrName>
                                        </p:attrNameLst>
                                      </p:cBhvr>
                                      <p:tavLst>
                                        <p:tav fmla="" tm="0">
                                          <p:val>
                                            <p:strVal val="0"/>
                                          </p:val>
                                        </p:tav>
                                        <p:tav fmla="" tm="100000">
                                          <p:val>
                                            <p:strVal val="#ppt_w"/>
                                          </p:val>
                                        </p:tav>
                                      </p:tavLst>
                                    </p:anim>
                                    <p:anim calcmode="lin" valueType="num">
                                      <p:cBhvr additive="base">
                                        <p:cTn dur="250"/>
                                        <p:tgtEl>
                                          <p:spTgt spid="45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grpSp>
        <p:nvGrpSpPr>
          <p:cNvPr id="468" name="Google Shape;468;p18"/>
          <p:cNvGrpSpPr/>
          <p:nvPr/>
        </p:nvGrpSpPr>
        <p:grpSpPr>
          <a:xfrm>
            <a:off x="5917601" y="2013585"/>
            <a:ext cx="4904637" cy="3900358"/>
            <a:chOff x="3785121" y="1812417"/>
            <a:chExt cx="4627889" cy="3779783"/>
          </a:xfrm>
        </p:grpSpPr>
        <p:pic>
          <p:nvPicPr>
            <p:cNvPr id="469" name="Google Shape;469;p18"/>
            <p:cNvPicPr preferRelativeResize="0"/>
            <p:nvPr/>
          </p:nvPicPr>
          <p:blipFill rotWithShape="1">
            <a:blip r:embed="rId3">
              <a:alphaModFix/>
            </a:blip>
            <a:srcRect b="0" l="0" r="0" t="0"/>
            <a:stretch/>
          </p:blipFill>
          <p:spPr>
            <a:xfrm>
              <a:off x="3785121" y="1812417"/>
              <a:ext cx="4627889" cy="3779783"/>
            </a:xfrm>
            <a:prstGeom prst="rect">
              <a:avLst/>
            </a:prstGeom>
            <a:noFill/>
            <a:ln>
              <a:noFill/>
            </a:ln>
          </p:spPr>
        </p:pic>
        <p:sp>
          <p:nvSpPr>
            <p:cNvPr id="470" name="Google Shape;470;p18"/>
            <p:cNvSpPr/>
            <p:nvPr/>
          </p:nvSpPr>
          <p:spPr>
            <a:xfrm>
              <a:off x="4121695" y="1998151"/>
              <a:ext cx="3959400" cy="2484300"/>
            </a:xfrm>
            <a:prstGeom prst="rect">
              <a:avLst/>
            </a:prstGeom>
            <a:blipFill rotWithShape="1">
              <a:blip r:embed="rId4">
                <a:alphaModFix/>
              </a:blip>
              <a:tile algn="ctr" flip="none" tx="0" sx="100006" ty="0" sy="100006"/>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4">
                <a:solidFill>
                  <a:schemeClr val="lt1"/>
                </a:solidFill>
                <a:latin typeface="Helvetica Neue"/>
                <a:ea typeface="Helvetica Neue"/>
                <a:cs typeface="Helvetica Neue"/>
                <a:sym typeface="Helvetica Neue"/>
              </a:endParaRPr>
            </a:p>
          </p:txBody>
        </p:sp>
      </p:grpSp>
      <p:sp>
        <p:nvSpPr>
          <p:cNvPr id="471" name="Google Shape;471;p18"/>
          <p:cNvSpPr/>
          <p:nvPr/>
        </p:nvSpPr>
        <p:spPr>
          <a:xfrm>
            <a:off x="2395949" y="2367178"/>
            <a:ext cx="33483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rgbClr val="3F3F3F"/>
                </a:solidFill>
                <a:latin typeface="Helvetica Neue"/>
                <a:ea typeface="Helvetica Neue"/>
                <a:cs typeface="Helvetica Neue"/>
                <a:sym typeface="Helvetica Neue"/>
              </a:rPr>
              <a:t>click to add your text here click to add your text here click to add your text here</a:t>
            </a:r>
            <a:endParaRPr/>
          </a:p>
        </p:txBody>
      </p:sp>
      <p:sp>
        <p:nvSpPr>
          <p:cNvPr id="472" name="Google Shape;472;p18"/>
          <p:cNvSpPr/>
          <p:nvPr/>
        </p:nvSpPr>
        <p:spPr>
          <a:xfrm>
            <a:off x="2395950" y="2013654"/>
            <a:ext cx="23346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D4251"/>
                </a:solidFill>
                <a:latin typeface="Helvetica Neue"/>
                <a:ea typeface="Helvetica Neue"/>
                <a:cs typeface="Helvetica Neue"/>
                <a:sym typeface="Helvetica Neue"/>
              </a:rPr>
              <a:t>ADD YOUR TITLE</a:t>
            </a:r>
            <a:endParaRPr b="1" sz="2000">
              <a:solidFill>
                <a:srgbClr val="1D4251"/>
              </a:solidFill>
              <a:latin typeface="Helvetica Neue"/>
              <a:ea typeface="Helvetica Neue"/>
              <a:cs typeface="Helvetica Neue"/>
              <a:sym typeface="Helvetica Neue"/>
            </a:endParaRPr>
          </a:p>
        </p:txBody>
      </p:sp>
      <p:sp>
        <p:nvSpPr>
          <p:cNvPr id="473" name="Google Shape;473;p18"/>
          <p:cNvSpPr/>
          <p:nvPr/>
        </p:nvSpPr>
        <p:spPr>
          <a:xfrm>
            <a:off x="1485072" y="2090252"/>
            <a:ext cx="760800" cy="760800"/>
          </a:xfrm>
          <a:prstGeom prst="roundRect">
            <a:avLst>
              <a:gd fmla="val 16667" name="adj"/>
            </a:avLst>
          </a:prstGeom>
          <a:solidFill>
            <a:srgbClr val="1D425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200">
                <a:solidFill>
                  <a:schemeClr val="lt1"/>
                </a:solidFill>
                <a:latin typeface="Helvetica Neue"/>
                <a:ea typeface="Helvetica Neue"/>
                <a:cs typeface="Helvetica Neue"/>
                <a:sym typeface="Helvetica Neue"/>
              </a:rPr>
              <a:t>01</a:t>
            </a:r>
            <a:endParaRPr sz="3200">
              <a:solidFill>
                <a:schemeClr val="lt1"/>
              </a:solidFill>
              <a:latin typeface="Helvetica Neue"/>
              <a:ea typeface="Helvetica Neue"/>
              <a:cs typeface="Helvetica Neue"/>
              <a:sym typeface="Helvetica Neue"/>
            </a:endParaRPr>
          </a:p>
        </p:txBody>
      </p:sp>
      <p:sp>
        <p:nvSpPr>
          <p:cNvPr id="474" name="Google Shape;474;p18"/>
          <p:cNvSpPr/>
          <p:nvPr/>
        </p:nvSpPr>
        <p:spPr>
          <a:xfrm>
            <a:off x="2395949" y="3667658"/>
            <a:ext cx="33483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rgbClr val="3F3F3F"/>
                </a:solidFill>
                <a:latin typeface="Helvetica Neue"/>
                <a:ea typeface="Helvetica Neue"/>
                <a:cs typeface="Helvetica Neue"/>
                <a:sym typeface="Helvetica Neue"/>
              </a:rPr>
              <a:t>click to add your text here click to add your text here click to add your text here</a:t>
            </a:r>
            <a:endParaRPr/>
          </a:p>
        </p:txBody>
      </p:sp>
      <p:sp>
        <p:nvSpPr>
          <p:cNvPr id="475" name="Google Shape;475;p18"/>
          <p:cNvSpPr/>
          <p:nvPr/>
        </p:nvSpPr>
        <p:spPr>
          <a:xfrm>
            <a:off x="2395950" y="3314134"/>
            <a:ext cx="23346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5C700"/>
                </a:solidFill>
                <a:latin typeface="Helvetica Neue"/>
                <a:ea typeface="Helvetica Neue"/>
                <a:cs typeface="Helvetica Neue"/>
                <a:sym typeface="Helvetica Neue"/>
              </a:rPr>
              <a:t>ADD YOUR TITLE</a:t>
            </a:r>
            <a:endParaRPr b="1" sz="2000">
              <a:solidFill>
                <a:srgbClr val="F5C700"/>
              </a:solidFill>
              <a:latin typeface="Helvetica Neue"/>
              <a:ea typeface="Helvetica Neue"/>
              <a:cs typeface="Helvetica Neue"/>
              <a:sym typeface="Helvetica Neue"/>
            </a:endParaRPr>
          </a:p>
        </p:txBody>
      </p:sp>
      <p:sp>
        <p:nvSpPr>
          <p:cNvPr id="476" name="Google Shape;476;p18"/>
          <p:cNvSpPr/>
          <p:nvPr/>
        </p:nvSpPr>
        <p:spPr>
          <a:xfrm>
            <a:off x="1485072" y="3390732"/>
            <a:ext cx="760800" cy="760800"/>
          </a:xfrm>
          <a:prstGeom prst="roundRect">
            <a:avLst>
              <a:gd fmla="val 16667" name="adj"/>
            </a:avLst>
          </a:prstGeom>
          <a:solidFill>
            <a:srgbClr val="F5C70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200">
                <a:solidFill>
                  <a:schemeClr val="lt1"/>
                </a:solidFill>
                <a:latin typeface="Helvetica Neue"/>
                <a:ea typeface="Helvetica Neue"/>
                <a:cs typeface="Helvetica Neue"/>
                <a:sym typeface="Helvetica Neue"/>
              </a:rPr>
              <a:t>02</a:t>
            </a:r>
            <a:endParaRPr sz="3200">
              <a:solidFill>
                <a:schemeClr val="lt1"/>
              </a:solidFill>
              <a:latin typeface="Helvetica Neue"/>
              <a:ea typeface="Helvetica Neue"/>
              <a:cs typeface="Helvetica Neue"/>
              <a:sym typeface="Helvetica Neue"/>
            </a:endParaRPr>
          </a:p>
        </p:txBody>
      </p:sp>
      <p:sp>
        <p:nvSpPr>
          <p:cNvPr id="477" name="Google Shape;477;p18"/>
          <p:cNvSpPr/>
          <p:nvPr/>
        </p:nvSpPr>
        <p:spPr>
          <a:xfrm>
            <a:off x="2395949" y="4956708"/>
            <a:ext cx="33483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rgbClr val="3F3F3F"/>
                </a:solidFill>
                <a:latin typeface="Helvetica Neue"/>
                <a:ea typeface="Helvetica Neue"/>
                <a:cs typeface="Helvetica Neue"/>
                <a:sym typeface="Helvetica Neue"/>
              </a:rPr>
              <a:t>click to add your text here click to add your text here click to add your text here</a:t>
            </a:r>
            <a:endParaRPr/>
          </a:p>
        </p:txBody>
      </p:sp>
      <p:sp>
        <p:nvSpPr>
          <p:cNvPr id="478" name="Google Shape;478;p18"/>
          <p:cNvSpPr/>
          <p:nvPr/>
        </p:nvSpPr>
        <p:spPr>
          <a:xfrm>
            <a:off x="2395950" y="4603184"/>
            <a:ext cx="23346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D4251"/>
                </a:solidFill>
                <a:latin typeface="Helvetica Neue"/>
                <a:ea typeface="Helvetica Neue"/>
                <a:cs typeface="Helvetica Neue"/>
                <a:sym typeface="Helvetica Neue"/>
              </a:rPr>
              <a:t>ADD YOUR TITLE</a:t>
            </a:r>
            <a:endParaRPr b="1" sz="2000">
              <a:solidFill>
                <a:srgbClr val="1D4251"/>
              </a:solidFill>
              <a:latin typeface="Helvetica Neue"/>
              <a:ea typeface="Helvetica Neue"/>
              <a:cs typeface="Helvetica Neue"/>
              <a:sym typeface="Helvetica Neue"/>
            </a:endParaRPr>
          </a:p>
        </p:txBody>
      </p:sp>
      <p:sp>
        <p:nvSpPr>
          <p:cNvPr id="479" name="Google Shape;479;p18"/>
          <p:cNvSpPr/>
          <p:nvPr/>
        </p:nvSpPr>
        <p:spPr>
          <a:xfrm>
            <a:off x="1485072" y="4679782"/>
            <a:ext cx="760800" cy="760800"/>
          </a:xfrm>
          <a:prstGeom prst="roundRect">
            <a:avLst>
              <a:gd fmla="val 16667" name="adj"/>
            </a:avLst>
          </a:prstGeom>
          <a:solidFill>
            <a:srgbClr val="1D425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200">
                <a:solidFill>
                  <a:schemeClr val="lt1"/>
                </a:solidFill>
                <a:latin typeface="Helvetica Neue"/>
                <a:ea typeface="Helvetica Neue"/>
                <a:cs typeface="Helvetica Neue"/>
                <a:sym typeface="Helvetica Neue"/>
              </a:rPr>
              <a:t>03</a:t>
            </a:r>
            <a:endParaRPr sz="3200">
              <a:solidFill>
                <a:schemeClr val="lt1"/>
              </a:solidFill>
              <a:latin typeface="Helvetica Neue"/>
              <a:ea typeface="Helvetica Neue"/>
              <a:cs typeface="Helvetica Neue"/>
              <a:sym typeface="Helvetica Neue"/>
            </a:endParaRPr>
          </a:p>
        </p:txBody>
      </p:sp>
      <p:pic>
        <p:nvPicPr>
          <p:cNvPr id="480" name="Google Shape;480;p18"/>
          <p:cNvPicPr preferRelativeResize="0"/>
          <p:nvPr/>
        </p:nvPicPr>
        <p:blipFill>
          <a:blip r:embed="rId5">
            <a:alphaModFix/>
          </a:blip>
          <a:stretch>
            <a:fillRect/>
          </a:stretch>
        </p:blipFill>
        <p:spPr>
          <a:xfrm>
            <a:off x="1663475" y="-445575"/>
            <a:ext cx="1838950" cy="1996025"/>
          </a:xfrm>
          <a:prstGeom prst="rect">
            <a:avLst/>
          </a:prstGeom>
          <a:noFill/>
          <a:ln>
            <a:noFill/>
          </a:ln>
        </p:spPr>
      </p:pic>
      <p:sp>
        <p:nvSpPr>
          <p:cNvPr id="481" name="Google Shape;481;p18"/>
          <p:cNvSpPr txBox="1"/>
          <p:nvPr/>
        </p:nvSpPr>
        <p:spPr>
          <a:xfrm>
            <a:off x="1011625" y="-26274"/>
            <a:ext cx="590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134F5C"/>
                </a:solidFill>
                <a:latin typeface="Helvetica Neue"/>
                <a:ea typeface="Helvetica Neue"/>
                <a:cs typeface="Helvetica Neue"/>
                <a:sym typeface="Helvetica Neue"/>
              </a:rPr>
              <a:t>Chạy thử nghiệm</a:t>
            </a:r>
            <a:endParaRPr b="1" sz="4800">
              <a:solidFill>
                <a:srgbClr val="134F5C"/>
              </a:solidFill>
              <a:latin typeface="Helvetica Neue"/>
              <a:ea typeface="Helvetica Neue"/>
              <a:cs typeface="Helvetica Neue"/>
              <a:sym typeface="Helvetica Neue"/>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2000"/>
                                        <p:tgtEl>
                                          <p:spTgt spid="46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500"/>
                                        <p:tgtEl>
                                          <p:spTgt spid="473"/>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250"/>
                                        <p:tgtEl>
                                          <p:spTgt spid="472"/>
                                        </p:tgtEl>
                                      </p:cBhvr>
                                    </p:animEffect>
                                  </p:childTnLst>
                                </p:cTn>
                              </p:par>
                            </p:childTnLst>
                          </p:cTn>
                        </p:par>
                        <p:par>
                          <p:cTn fill="hold">
                            <p:stCondLst>
                              <p:cond delay="3750"/>
                            </p:stCondLst>
                            <p:childTnLst>
                              <p:par>
                                <p:cTn fill="hold" nodeType="after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par>
                          <p:cTn fill="hold">
                            <p:stCondLst>
                              <p:cond delay="4750"/>
                            </p:stCondLst>
                            <p:childTnLst>
                              <p:par>
                                <p:cTn fill="hold" nodeType="after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500"/>
                                        <p:tgtEl>
                                          <p:spTgt spid="476"/>
                                        </p:tgtEl>
                                      </p:cBhvr>
                                    </p:animEffect>
                                  </p:childTnLst>
                                </p:cTn>
                              </p:par>
                            </p:childTnLst>
                          </p:cTn>
                        </p:par>
                        <p:par>
                          <p:cTn fill="hold">
                            <p:stCondLst>
                              <p:cond delay="6250"/>
                            </p:stCondLst>
                            <p:childTnLst>
                              <p:par>
                                <p:cTn fill="hold" nodeType="after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250"/>
                                        <p:tgtEl>
                                          <p:spTgt spid="475"/>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500"/>
                                        <p:tgtEl>
                                          <p:spTgt spid="479"/>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250"/>
                                        <p:tgtEl>
                                          <p:spTgt spid="478"/>
                                        </p:tgtEl>
                                      </p:cBhvr>
                                    </p:animEffect>
                                  </p:childTnLst>
                                </p:cTn>
                              </p:par>
                            </p:childTnLst>
                          </p:cTn>
                        </p:par>
                        <p:par>
                          <p:cTn fill="hold">
                            <p:stCondLst>
                              <p:cond delay="9250"/>
                            </p:stCondLst>
                            <p:childTnLst>
                              <p:par>
                                <p:cTn fill="hold" nodeType="after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grpSp>
        <p:nvGrpSpPr>
          <p:cNvPr id="487" name="Google Shape;487;p19"/>
          <p:cNvGrpSpPr/>
          <p:nvPr/>
        </p:nvGrpSpPr>
        <p:grpSpPr>
          <a:xfrm>
            <a:off x="393712" y="2793404"/>
            <a:ext cx="1143233" cy="1286592"/>
            <a:chOff x="443392" y="2169137"/>
            <a:chExt cx="857446" cy="964968"/>
          </a:xfrm>
        </p:grpSpPr>
        <p:grpSp>
          <p:nvGrpSpPr>
            <p:cNvPr id="488" name="Google Shape;488;p19"/>
            <p:cNvGrpSpPr/>
            <p:nvPr/>
          </p:nvGrpSpPr>
          <p:grpSpPr>
            <a:xfrm>
              <a:off x="443392" y="2169137"/>
              <a:ext cx="857446" cy="964968"/>
              <a:chOff x="1504897" y="2253500"/>
              <a:chExt cx="1507200" cy="1696200"/>
            </a:xfrm>
          </p:grpSpPr>
          <p:sp>
            <p:nvSpPr>
              <p:cNvPr id="489" name="Google Shape;489;p19"/>
              <p:cNvSpPr/>
              <p:nvPr/>
            </p:nvSpPr>
            <p:spPr>
              <a:xfrm rot="-5400000">
                <a:off x="1410397" y="2348000"/>
                <a:ext cx="1696200" cy="1507200"/>
              </a:xfrm>
              <a:prstGeom prst="hexagon">
                <a:avLst>
                  <a:gd fmla="val 24450" name="adj"/>
                  <a:gd fmla="val 115470" name="vf"/>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Helvetica Neue"/>
                  <a:ea typeface="Helvetica Neue"/>
                  <a:cs typeface="Helvetica Neue"/>
                  <a:sym typeface="Helvetica Neue"/>
                </a:endParaRPr>
              </a:p>
            </p:txBody>
          </p:sp>
          <p:sp>
            <p:nvSpPr>
              <p:cNvPr id="490" name="Google Shape;490;p19"/>
              <p:cNvSpPr/>
              <p:nvPr/>
            </p:nvSpPr>
            <p:spPr>
              <a:xfrm>
                <a:off x="2571082" y="2367713"/>
                <a:ext cx="153900" cy="153900"/>
              </a:xfrm>
              <a:prstGeom prst="ellipse">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Helvetica Neue"/>
                  <a:ea typeface="Helvetica Neue"/>
                  <a:cs typeface="Helvetica Neue"/>
                  <a:sym typeface="Helvetica Neue"/>
                </a:endParaRPr>
              </a:p>
            </p:txBody>
          </p:sp>
        </p:grpSp>
        <p:sp>
          <p:nvSpPr>
            <p:cNvPr id="491" name="Google Shape;491;p19"/>
            <p:cNvSpPr/>
            <p:nvPr/>
          </p:nvSpPr>
          <p:spPr>
            <a:xfrm>
              <a:off x="694229" y="2477947"/>
              <a:ext cx="355682" cy="357891"/>
            </a:xfrm>
            <a:custGeom>
              <a:rect b="b" l="l" r="r" t="t"/>
              <a:pathLst>
                <a:path extrusionOk="0" h="166" w="165">
                  <a:moveTo>
                    <a:pt x="165" y="108"/>
                  </a:moveTo>
                  <a:cubicBezTo>
                    <a:pt x="165" y="111"/>
                    <a:pt x="164" y="113"/>
                    <a:pt x="162" y="114"/>
                  </a:cubicBezTo>
                  <a:cubicBezTo>
                    <a:pt x="87" y="165"/>
                    <a:pt x="87" y="165"/>
                    <a:pt x="87" y="165"/>
                  </a:cubicBezTo>
                  <a:cubicBezTo>
                    <a:pt x="85" y="165"/>
                    <a:pt x="84" y="166"/>
                    <a:pt x="83" y="166"/>
                  </a:cubicBezTo>
                  <a:cubicBezTo>
                    <a:pt x="81" y="166"/>
                    <a:pt x="80" y="165"/>
                    <a:pt x="79" y="165"/>
                  </a:cubicBezTo>
                  <a:cubicBezTo>
                    <a:pt x="3" y="114"/>
                    <a:pt x="3" y="114"/>
                    <a:pt x="3" y="114"/>
                  </a:cubicBezTo>
                  <a:cubicBezTo>
                    <a:pt x="1" y="113"/>
                    <a:pt x="0" y="111"/>
                    <a:pt x="0" y="108"/>
                  </a:cubicBezTo>
                  <a:cubicBezTo>
                    <a:pt x="0" y="58"/>
                    <a:pt x="0" y="58"/>
                    <a:pt x="0" y="58"/>
                  </a:cubicBezTo>
                  <a:cubicBezTo>
                    <a:pt x="0" y="56"/>
                    <a:pt x="1" y="53"/>
                    <a:pt x="3" y="52"/>
                  </a:cubicBezTo>
                  <a:cubicBezTo>
                    <a:pt x="79" y="2"/>
                    <a:pt x="79" y="2"/>
                    <a:pt x="79" y="2"/>
                  </a:cubicBezTo>
                  <a:cubicBezTo>
                    <a:pt x="80" y="1"/>
                    <a:pt x="81" y="0"/>
                    <a:pt x="83" y="0"/>
                  </a:cubicBezTo>
                  <a:cubicBezTo>
                    <a:pt x="84" y="0"/>
                    <a:pt x="85" y="1"/>
                    <a:pt x="87" y="2"/>
                  </a:cubicBezTo>
                  <a:cubicBezTo>
                    <a:pt x="162" y="52"/>
                    <a:pt x="162" y="52"/>
                    <a:pt x="162" y="52"/>
                  </a:cubicBezTo>
                  <a:cubicBezTo>
                    <a:pt x="164" y="53"/>
                    <a:pt x="165" y="56"/>
                    <a:pt x="165" y="58"/>
                  </a:cubicBezTo>
                  <a:lnTo>
                    <a:pt x="165" y="108"/>
                  </a:lnTo>
                  <a:close/>
                  <a:moveTo>
                    <a:pt x="32" y="83"/>
                  </a:moveTo>
                  <a:cubicBezTo>
                    <a:pt x="14" y="71"/>
                    <a:pt x="14" y="71"/>
                    <a:pt x="14" y="71"/>
                  </a:cubicBezTo>
                  <a:cubicBezTo>
                    <a:pt x="14" y="95"/>
                    <a:pt x="14" y="95"/>
                    <a:pt x="14" y="95"/>
                  </a:cubicBezTo>
                  <a:lnTo>
                    <a:pt x="32" y="83"/>
                  </a:lnTo>
                  <a:close/>
                  <a:moveTo>
                    <a:pt x="76" y="54"/>
                  </a:moveTo>
                  <a:cubicBezTo>
                    <a:pt x="76" y="21"/>
                    <a:pt x="76" y="21"/>
                    <a:pt x="76" y="21"/>
                  </a:cubicBezTo>
                  <a:cubicBezTo>
                    <a:pt x="20" y="58"/>
                    <a:pt x="20" y="58"/>
                    <a:pt x="20" y="58"/>
                  </a:cubicBezTo>
                  <a:cubicBezTo>
                    <a:pt x="45" y="75"/>
                    <a:pt x="45" y="75"/>
                    <a:pt x="45" y="75"/>
                  </a:cubicBezTo>
                  <a:lnTo>
                    <a:pt x="76" y="54"/>
                  </a:lnTo>
                  <a:close/>
                  <a:moveTo>
                    <a:pt x="76" y="146"/>
                  </a:moveTo>
                  <a:cubicBezTo>
                    <a:pt x="76" y="112"/>
                    <a:pt x="76" y="112"/>
                    <a:pt x="76" y="112"/>
                  </a:cubicBezTo>
                  <a:cubicBezTo>
                    <a:pt x="45" y="92"/>
                    <a:pt x="45" y="92"/>
                    <a:pt x="45" y="92"/>
                  </a:cubicBezTo>
                  <a:cubicBezTo>
                    <a:pt x="20" y="108"/>
                    <a:pt x="20" y="108"/>
                    <a:pt x="20" y="108"/>
                  </a:cubicBezTo>
                  <a:lnTo>
                    <a:pt x="76" y="146"/>
                  </a:lnTo>
                  <a:close/>
                  <a:moveTo>
                    <a:pt x="108" y="83"/>
                  </a:moveTo>
                  <a:cubicBezTo>
                    <a:pt x="83" y="66"/>
                    <a:pt x="83" y="66"/>
                    <a:pt x="83" y="66"/>
                  </a:cubicBezTo>
                  <a:cubicBezTo>
                    <a:pt x="58" y="83"/>
                    <a:pt x="58" y="83"/>
                    <a:pt x="58" y="83"/>
                  </a:cubicBezTo>
                  <a:cubicBezTo>
                    <a:pt x="83" y="100"/>
                    <a:pt x="83" y="100"/>
                    <a:pt x="83" y="100"/>
                  </a:cubicBezTo>
                  <a:lnTo>
                    <a:pt x="108" y="83"/>
                  </a:lnTo>
                  <a:close/>
                  <a:moveTo>
                    <a:pt x="146" y="58"/>
                  </a:moveTo>
                  <a:cubicBezTo>
                    <a:pt x="90" y="21"/>
                    <a:pt x="90" y="21"/>
                    <a:pt x="90" y="21"/>
                  </a:cubicBezTo>
                  <a:cubicBezTo>
                    <a:pt x="90" y="54"/>
                    <a:pt x="90" y="54"/>
                    <a:pt x="90" y="54"/>
                  </a:cubicBezTo>
                  <a:cubicBezTo>
                    <a:pt x="121" y="75"/>
                    <a:pt x="121" y="75"/>
                    <a:pt x="121" y="75"/>
                  </a:cubicBezTo>
                  <a:lnTo>
                    <a:pt x="146" y="58"/>
                  </a:lnTo>
                  <a:close/>
                  <a:moveTo>
                    <a:pt x="146" y="108"/>
                  </a:moveTo>
                  <a:cubicBezTo>
                    <a:pt x="121" y="92"/>
                    <a:pt x="121" y="92"/>
                    <a:pt x="121" y="92"/>
                  </a:cubicBezTo>
                  <a:cubicBezTo>
                    <a:pt x="90" y="112"/>
                    <a:pt x="90" y="112"/>
                    <a:pt x="90" y="112"/>
                  </a:cubicBezTo>
                  <a:cubicBezTo>
                    <a:pt x="90" y="146"/>
                    <a:pt x="90" y="146"/>
                    <a:pt x="90" y="146"/>
                  </a:cubicBezTo>
                  <a:lnTo>
                    <a:pt x="146" y="108"/>
                  </a:lnTo>
                  <a:close/>
                  <a:moveTo>
                    <a:pt x="151" y="95"/>
                  </a:moveTo>
                  <a:cubicBezTo>
                    <a:pt x="151" y="71"/>
                    <a:pt x="151" y="71"/>
                    <a:pt x="151" y="71"/>
                  </a:cubicBezTo>
                  <a:cubicBezTo>
                    <a:pt x="133" y="83"/>
                    <a:pt x="133" y="83"/>
                    <a:pt x="133" y="83"/>
                  </a:cubicBezTo>
                  <a:lnTo>
                    <a:pt x="151" y="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grpSp>
      <p:grpSp>
        <p:nvGrpSpPr>
          <p:cNvPr id="492" name="Google Shape;492;p19"/>
          <p:cNvGrpSpPr/>
          <p:nvPr/>
        </p:nvGrpSpPr>
        <p:grpSpPr>
          <a:xfrm>
            <a:off x="1663752" y="2793500"/>
            <a:ext cx="1269981" cy="1429269"/>
            <a:chOff x="1395945" y="2169209"/>
            <a:chExt cx="952509" cy="1071978"/>
          </a:xfrm>
        </p:grpSpPr>
        <p:grpSp>
          <p:nvGrpSpPr>
            <p:cNvPr id="493" name="Google Shape;493;p19"/>
            <p:cNvGrpSpPr/>
            <p:nvPr/>
          </p:nvGrpSpPr>
          <p:grpSpPr>
            <a:xfrm>
              <a:off x="1395945" y="2169209"/>
              <a:ext cx="952509" cy="1071978"/>
              <a:chOff x="2328635" y="2259558"/>
              <a:chExt cx="1674300" cy="1884300"/>
            </a:xfrm>
          </p:grpSpPr>
          <p:sp>
            <p:nvSpPr>
              <p:cNvPr id="494" name="Google Shape;494;p19"/>
              <p:cNvSpPr/>
              <p:nvPr/>
            </p:nvSpPr>
            <p:spPr>
              <a:xfrm rot="-5400000">
                <a:off x="2223635" y="2364558"/>
                <a:ext cx="1884300" cy="1674300"/>
              </a:xfrm>
              <a:prstGeom prst="hexagon">
                <a:avLst>
                  <a:gd fmla="val 24450" name="adj"/>
                  <a:gd fmla="val 115470" name="vf"/>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Helvetica Neue"/>
                  <a:ea typeface="Helvetica Neue"/>
                  <a:cs typeface="Helvetica Neue"/>
                  <a:sym typeface="Helvetica Neue"/>
                </a:endParaRPr>
              </a:p>
            </p:txBody>
          </p:sp>
          <p:sp>
            <p:nvSpPr>
              <p:cNvPr id="495" name="Google Shape;495;p19"/>
              <p:cNvSpPr/>
              <p:nvPr/>
            </p:nvSpPr>
            <p:spPr>
              <a:xfrm>
                <a:off x="3505960" y="3869465"/>
                <a:ext cx="153900" cy="153900"/>
              </a:xfrm>
              <a:prstGeom prst="ellipse">
                <a:avLst/>
              </a:prstGeom>
              <a:solidFill>
                <a:srgbClr val="C5D8F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Helvetica Neue"/>
                  <a:ea typeface="Helvetica Neue"/>
                  <a:cs typeface="Helvetica Neue"/>
                  <a:sym typeface="Helvetica Neue"/>
                </a:endParaRPr>
              </a:p>
            </p:txBody>
          </p:sp>
        </p:grpSp>
        <p:sp>
          <p:nvSpPr>
            <p:cNvPr id="496" name="Google Shape;496;p19"/>
            <p:cNvSpPr txBox="1"/>
            <p:nvPr/>
          </p:nvSpPr>
          <p:spPr>
            <a:xfrm>
              <a:off x="1614181" y="2633701"/>
              <a:ext cx="519300" cy="1869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ADD TEXT</a:t>
              </a:r>
              <a:endParaRPr b="1" sz="1800">
                <a:solidFill>
                  <a:schemeClr val="lt1"/>
                </a:solidFill>
                <a:latin typeface="Helvetica Neue"/>
                <a:ea typeface="Helvetica Neue"/>
                <a:cs typeface="Helvetica Neue"/>
                <a:sym typeface="Helvetica Neue"/>
              </a:endParaRPr>
            </a:p>
          </p:txBody>
        </p:sp>
      </p:grpSp>
      <p:grpSp>
        <p:nvGrpSpPr>
          <p:cNvPr id="497" name="Google Shape;497;p19"/>
          <p:cNvGrpSpPr/>
          <p:nvPr/>
        </p:nvGrpSpPr>
        <p:grpSpPr>
          <a:xfrm>
            <a:off x="1033539" y="3913885"/>
            <a:ext cx="1269981" cy="1429269"/>
            <a:chOff x="923274" y="3009518"/>
            <a:chExt cx="952509" cy="1071978"/>
          </a:xfrm>
        </p:grpSpPr>
        <p:grpSp>
          <p:nvGrpSpPr>
            <p:cNvPr id="498" name="Google Shape;498;p19"/>
            <p:cNvGrpSpPr/>
            <p:nvPr/>
          </p:nvGrpSpPr>
          <p:grpSpPr>
            <a:xfrm>
              <a:off x="923274" y="3009518"/>
              <a:ext cx="952509" cy="1071978"/>
              <a:chOff x="1497784" y="3736635"/>
              <a:chExt cx="1674300" cy="1884300"/>
            </a:xfrm>
          </p:grpSpPr>
          <p:sp>
            <p:nvSpPr>
              <p:cNvPr id="499" name="Google Shape;499;p19"/>
              <p:cNvSpPr/>
              <p:nvPr/>
            </p:nvSpPr>
            <p:spPr>
              <a:xfrm rot="-5400000">
                <a:off x="1392784" y="3841635"/>
                <a:ext cx="1884300" cy="1674300"/>
              </a:xfrm>
              <a:prstGeom prst="hexagon">
                <a:avLst>
                  <a:gd fmla="val 24450" name="adj"/>
                  <a:gd fmla="val 115470" name="vf"/>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Helvetica Neue"/>
                  <a:ea typeface="Helvetica Neue"/>
                  <a:cs typeface="Helvetica Neue"/>
                  <a:sym typeface="Helvetica Neue"/>
                </a:endParaRPr>
              </a:p>
            </p:txBody>
          </p:sp>
          <p:sp>
            <p:nvSpPr>
              <p:cNvPr id="500" name="Google Shape;500;p19"/>
              <p:cNvSpPr/>
              <p:nvPr/>
            </p:nvSpPr>
            <p:spPr>
              <a:xfrm>
                <a:off x="1884276" y="3874228"/>
                <a:ext cx="153900" cy="153900"/>
              </a:xfrm>
              <a:prstGeom prst="ellipse">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Helvetica Neue"/>
                  <a:ea typeface="Helvetica Neue"/>
                  <a:cs typeface="Helvetica Neue"/>
                  <a:sym typeface="Helvetica Neue"/>
                </a:endParaRPr>
              </a:p>
            </p:txBody>
          </p:sp>
        </p:grpSp>
        <p:sp>
          <p:nvSpPr>
            <p:cNvPr id="501" name="Google Shape;501;p19"/>
            <p:cNvSpPr/>
            <p:nvPr/>
          </p:nvSpPr>
          <p:spPr>
            <a:xfrm>
              <a:off x="1221925" y="3341042"/>
              <a:ext cx="347977" cy="405556"/>
            </a:xfrm>
            <a:custGeom>
              <a:rect b="b" l="l" r="r" t="t"/>
              <a:pathLst>
                <a:path extrusionOk="0" h="166" w="142">
                  <a:moveTo>
                    <a:pt x="142" y="24"/>
                  </a:moveTo>
                  <a:cubicBezTo>
                    <a:pt x="142" y="36"/>
                    <a:pt x="142" y="36"/>
                    <a:pt x="142" y="36"/>
                  </a:cubicBezTo>
                  <a:cubicBezTo>
                    <a:pt x="142" y="49"/>
                    <a:pt x="110" y="60"/>
                    <a:pt x="71" y="60"/>
                  </a:cubicBezTo>
                  <a:cubicBezTo>
                    <a:pt x="32" y="60"/>
                    <a:pt x="0" y="49"/>
                    <a:pt x="0" y="36"/>
                  </a:cubicBezTo>
                  <a:cubicBezTo>
                    <a:pt x="0" y="24"/>
                    <a:pt x="0" y="24"/>
                    <a:pt x="0" y="24"/>
                  </a:cubicBezTo>
                  <a:cubicBezTo>
                    <a:pt x="0" y="11"/>
                    <a:pt x="32" y="0"/>
                    <a:pt x="71" y="0"/>
                  </a:cubicBezTo>
                  <a:cubicBezTo>
                    <a:pt x="110" y="0"/>
                    <a:pt x="142" y="11"/>
                    <a:pt x="142" y="24"/>
                  </a:cubicBezTo>
                  <a:close/>
                  <a:moveTo>
                    <a:pt x="142" y="56"/>
                  </a:moveTo>
                  <a:cubicBezTo>
                    <a:pt x="142" y="71"/>
                    <a:pt x="142" y="71"/>
                    <a:pt x="142" y="71"/>
                  </a:cubicBezTo>
                  <a:cubicBezTo>
                    <a:pt x="142" y="84"/>
                    <a:pt x="110" y="95"/>
                    <a:pt x="71" y="95"/>
                  </a:cubicBezTo>
                  <a:cubicBezTo>
                    <a:pt x="32" y="95"/>
                    <a:pt x="0" y="84"/>
                    <a:pt x="0" y="71"/>
                  </a:cubicBezTo>
                  <a:cubicBezTo>
                    <a:pt x="0" y="56"/>
                    <a:pt x="0" y="56"/>
                    <a:pt x="0" y="56"/>
                  </a:cubicBezTo>
                  <a:cubicBezTo>
                    <a:pt x="15" y="66"/>
                    <a:pt x="43" y="71"/>
                    <a:pt x="71" y="71"/>
                  </a:cubicBezTo>
                  <a:cubicBezTo>
                    <a:pt x="99" y="71"/>
                    <a:pt x="127" y="66"/>
                    <a:pt x="142" y="56"/>
                  </a:cubicBezTo>
                  <a:close/>
                  <a:moveTo>
                    <a:pt x="142" y="91"/>
                  </a:moveTo>
                  <a:cubicBezTo>
                    <a:pt x="142" y="107"/>
                    <a:pt x="142" y="107"/>
                    <a:pt x="142" y="107"/>
                  </a:cubicBezTo>
                  <a:cubicBezTo>
                    <a:pt x="142" y="120"/>
                    <a:pt x="110" y="131"/>
                    <a:pt x="71" y="131"/>
                  </a:cubicBezTo>
                  <a:cubicBezTo>
                    <a:pt x="32" y="131"/>
                    <a:pt x="0" y="120"/>
                    <a:pt x="0" y="107"/>
                  </a:cubicBezTo>
                  <a:cubicBezTo>
                    <a:pt x="0" y="91"/>
                    <a:pt x="0" y="91"/>
                    <a:pt x="0" y="91"/>
                  </a:cubicBezTo>
                  <a:cubicBezTo>
                    <a:pt x="15" y="102"/>
                    <a:pt x="43" y="107"/>
                    <a:pt x="71" y="107"/>
                  </a:cubicBezTo>
                  <a:cubicBezTo>
                    <a:pt x="99" y="107"/>
                    <a:pt x="127" y="102"/>
                    <a:pt x="142" y="91"/>
                  </a:cubicBezTo>
                  <a:close/>
                  <a:moveTo>
                    <a:pt x="142" y="127"/>
                  </a:moveTo>
                  <a:cubicBezTo>
                    <a:pt x="142" y="142"/>
                    <a:pt x="142" y="142"/>
                    <a:pt x="142" y="142"/>
                  </a:cubicBezTo>
                  <a:cubicBezTo>
                    <a:pt x="142" y="155"/>
                    <a:pt x="110" y="166"/>
                    <a:pt x="71" y="166"/>
                  </a:cubicBezTo>
                  <a:cubicBezTo>
                    <a:pt x="32" y="166"/>
                    <a:pt x="0" y="155"/>
                    <a:pt x="0" y="142"/>
                  </a:cubicBezTo>
                  <a:cubicBezTo>
                    <a:pt x="0" y="127"/>
                    <a:pt x="0" y="127"/>
                    <a:pt x="0" y="127"/>
                  </a:cubicBezTo>
                  <a:cubicBezTo>
                    <a:pt x="15" y="137"/>
                    <a:pt x="43" y="142"/>
                    <a:pt x="71" y="142"/>
                  </a:cubicBezTo>
                  <a:cubicBezTo>
                    <a:pt x="99" y="142"/>
                    <a:pt x="127" y="137"/>
                    <a:pt x="142" y="12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grpSp>
      <p:grpSp>
        <p:nvGrpSpPr>
          <p:cNvPr id="502" name="Google Shape;502;p19"/>
          <p:cNvGrpSpPr/>
          <p:nvPr/>
        </p:nvGrpSpPr>
        <p:grpSpPr>
          <a:xfrm>
            <a:off x="2461625" y="1807421"/>
            <a:ext cx="1033552" cy="1163258"/>
            <a:chOff x="1994366" y="1429632"/>
            <a:chExt cx="775183" cy="872465"/>
          </a:xfrm>
        </p:grpSpPr>
        <p:grpSp>
          <p:nvGrpSpPr>
            <p:cNvPr id="503" name="Google Shape;503;p19"/>
            <p:cNvGrpSpPr/>
            <p:nvPr/>
          </p:nvGrpSpPr>
          <p:grpSpPr>
            <a:xfrm>
              <a:off x="1994366" y="1429632"/>
              <a:ext cx="775183" cy="872465"/>
              <a:chOff x="4158879" y="2447137"/>
              <a:chExt cx="1362600" cy="1533600"/>
            </a:xfrm>
          </p:grpSpPr>
          <p:sp>
            <p:nvSpPr>
              <p:cNvPr id="504" name="Google Shape;504;p19"/>
              <p:cNvSpPr/>
              <p:nvPr/>
            </p:nvSpPr>
            <p:spPr>
              <a:xfrm rot="-5400000">
                <a:off x="4073379" y="2532637"/>
                <a:ext cx="1533600" cy="1362600"/>
              </a:xfrm>
              <a:prstGeom prst="hexagon">
                <a:avLst>
                  <a:gd fmla="val 24450" name="adj"/>
                  <a:gd fmla="val 115470" name="vf"/>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Helvetica Neue"/>
                  <a:ea typeface="Helvetica Neue"/>
                  <a:cs typeface="Helvetica Neue"/>
                  <a:sym typeface="Helvetica Neue"/>
                </a:endParaRPr>
              </a:p>
            </p:txBody>
          </p:sp>
          <p:sp>
            <p:nvSpPr>
              <p:cNvPr id="505" name="Google Shape;505;p19"/>
              <p:cNvSpPr/>
              <p:nvPr/>
            </p:nvSpPr>
            <p:spPr>
              <a:xfrm>
                <a:off x="5111479" y="2567596"/>
                <a:ext cx="153900" cy="153900"/>
              </a:xfrm>
              <a:prstGeom prst="ellipse">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Helvetica Neue"/>
                  <a:ea typeface="Helvetica Neue"/>
                  <a:cs typeface="Helvetica Neue"/>
                  <a:sym typeface="Helvetica Neue"/>
                </a:endParaRPr>
              </a:p>
            </p:txBody>
          </p:sp>
        </p:grpSp>
        <p:sp>
          <p:nvSpPr>
            <p:cNvPr id="506" name="Google Shape;506;p19"/>
            <p:cNvSpPr/>
            <p:nvPr/>
          </p:nvSpPr>
          <p:spPr>
            <a:xfrm>
              <a:off x="2215026" y="1703397"/>
              <a:ext cx="333790" cy="336246"/>
            </a:xfrm>
            <a:custGeom>
              <a:rect b="b" l="l" r="r" t="t"/>
              <a:pathLst>
                <a:path extrusionOk="0" h="140" w="140">
                  <a:moveTo>
                    <a:pt x="115" y="63"/>
                  </a:moveTo>
                  <a:cubicBezTo>
                    <a:pt x="39" y="140"/>
                    <a:pt x="39" y="140"/>
                    <a:pt x="39" y="140"/>
                  </a:cubicBezTo>
                  <a:cubicBezTo>
                    <a:pt x="0" y="140"/>
                    <a:pt x="0" y="140"/>
                    <a:pt x="0" y="140"/>
                  </a:cubicBezTo>
                  <a:cubicBezTo>
                    <a:pt x="0" y="101"/>
                    <a:pt x="0" y="101"/>
                    <a:pt x="0" y="101"/>
                  </a:cubicBezTo>
                  <a:cubicBezTo>
                    <a:pt x="77" y="24"/>
                    <a:pt x="77" y="24"/>
                    <a:pt x="77" y="24"/>
                  </a:cubicBezTo>
                  <a:lnTo>
                    <a:pt x="115" y="63"/>
                  </a:lnTo>
                  <a:close/>
                  <a:moveTo>
                    <a:pt x="42" y="120"/>
                  </a:moveTo>
                  <a:cubicBezTo>
                    <a:pt x="20" y="98"/>
                    <a:pt x="20" y="98"/>
                    <a:pt x="20" y="98"/>
                  </a:cubicBezTo>
                  <a:cubicBezTo>
                    <a:pt x="12" y="106"/>
                    <a:pt x="12" y="106"/>
                    <a:pt x="12" y="106"/>
                  </a:cubicBezTo>
                  <a:cubicBezTo>
                    <a:pt x="12" y="116"/>
                    <a:pt x="12" y="116"/>
                    <a:pt x="12" y="116"/>
                  </a:cubicBezTo>
                  <a:cubicBezTo>
                    <a:pt x="24" y="116"/>
                    <a:pt x="24" y="116"/>
                    <a:pt x="24" y="116"/>
                  </a:cubicBezTo>
                  <a:cubicBezTo>
                    <a:pt x="24" y="128"/>
                    <a:pt x="24" y="128"/>
                    <a:pt x="24" y="128"/>
                  </a:cubicBezTo>
                  <a:cubicBezTo>
                    <a:pt x="34" y="128"/>
                    <a:pt x="34" y="128"/>
                    <a:pt x="34" y="128"/>
                  </a:cubicBezTo>
                  <a:lnTo>
                    <a:pt x="42" y="120"/>
                  </a:lnTo>
                  <a:close/>
                  <a:moveTo>
                    <a:pt x="80" y="40"/>
                  </a:moveTo>
                  <a:cubicBezTo>
                    <a:pt x="79" y="40"/>
                    <a:pt x="79" y="40"/>
                    <a:pt x="78" y="41"/>
                  </a:cubicBezTo>
                  <a:cubicBezTo>
                    <a:pt x="28" y="91"/>
                    <a:pt x="28" y="91"/>
                    <a:pt x="28" y="91"/>
                  </a:cubicBezTo>
                  <a:cubicBezTo>
                    <a:pt x="28" y="91"/>
                    <a:pt x="28" y="92"/>
                    <a:pt x="28" y="93"/>
                  </a:cubicBezTo>
                  <a:cubicBezTo>
                    <a:pt x="28" y="94"/>
                    <a:pt x="29" y="95"/>
                    <a:pt x="30" y="95"/>
                  </a:cubicBezTo>
                  <a:cubicBezTo>
                    <a:pt x="30" y="95"/>
                    <a:pt x="31" y="94"/>
                    <a:pt x="31" y="94"/>
                  </a:cubicBezTo>
                  <a:cubicBezTo>
                    <a:pt x="81" y="44"/>
                    <a:pt x="81" y="44"/>
                    <a:pt x="81" y="44"/>
                  </a:cubicBezTo>
                  <a:cubicBezTo>
                    <a:pt x="82" y="43"/>
                    <a:pt x="82" y="43"/>
                    <a:pt x="82" y="42"/>
                  </a:cubicBezTo>
                  <a:cubicBezTo>
                    <a:pt x="82" y="41"/>
                    <a:pt x="81" y="40"/>
                    <a:pt x="80" y="40"/>
                  </a:cubicBezTo>
                  <a:close/>
                  <a:moveTo>
                    <a:pt x="137" y="42"/>
                  </a:moveTo>
                  <a:cubicBezTo>
                    <a:pt x="121" y="57"/>
                    <a:pt x="121" y="57"/>
                    <a:pt x="121" y="57"/>
                  </a:cubicBezTo>
                  <a:cubicBezTo>
                    <a:pt x="83" y="19"/>
                    <a:pt x="83" y="19"/>
                    <a:pt x="83" y="19"/>
                  </a:cubicBezTo>
                  <a:cubicBezTo>
                    <a:pt x="98" y="3"/>
                    <a:pt x="98" y="3"/>
                    <a:pt x="98" y="3"/>
                  </a:cubicBezTo>
                  <a:cubicBezTo>
                    <a:pt x="100" y="1"/>
                    <a:pt x="103" y="0"/>
                    <a:pt x="107" y="0"/>
                  </a:cubicBezTo>
                  <a:cubicBezTo>
                    <a:pt x="110" y="0"/>
                    <a:pt x="113" y="1"/>
                    <a:pt x="115" y="3"/>
                  </a:cubicBezTo>
                  <a:cubicBezTo>
                    <a:pt x="137" y="25"/>
                    <a:pt x="137" y="25"/>
                    <a:pt x="137" y="25"/>
                  </a:cubicBezTo>
                  <a:cubicBezTo>
                    <a:pt x="139" y="27"/>
                    <a:pt x="140" y="30"/>
                    <a:pt x="140" y="33"/>
                  </a:cubicBezTo>
                  <a:cubicBezTo>
                    <a:pt x="140" y="37"/>
                    <a:pt x="139" y="40"/>
                    <a:pt x="137" y="4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grpSp>
      <p:grpSp>
        <p:nvGrpSpPr>
          <p:cNvPr id="507" name="Google Shape;507;p19"/>
          <p:cNvGrpSpPr/>
          <p:nvPr/>
        </p:nvGrpSpPr>
        <p:grpSpPr>
          <a:xfrm>
            <a:off x="3035136" y="2777987"/>
            <a:ext cx="1269981" cy="1429269"/>
            <a:chOff x="2424511" y="2157573"/>
            <a:chExt cx="952509" cy="1071978"/>
          </a:xfrm>
        </p:grpSpPr>
        <p:grpSp>
          <p:nvGrpSpPr>
            <p:cNvPr id="508" name="Google Shape;508;p19"/>
            <p:cNvGrpSpPr/>
            <p:nvPr/>
          </p:nvGrpSpPr>
          <p:grpSpPr>
            <a:xfrm>
              <a:off x="2424511" y="2157573"/>
              <a:ext cx="952509" cy="1071978"/>
              <a:chOff x="4840228" y="3742989"/>
              <a:chExt cx="1674300" cy="1884300"/>
            </a:xfrm>
          </p:grpSpPr>
          <p:sp>
            <p:nvSpPr>
              <p:cNvPr id="509" name="Google Shape;509;p19"/>
              <p:cNvSpPr/>
              <p:nvPr/>
            </p:nvSpPr>
            <p:spPr>
              <a:xfrm rot="-5400000">
                <a:off x="4735228" y="3847989"/>
                <a:ext cx="1884300" cy="1674300"/>
              </a:xfrm>
              <a:prstGeom prst="hexagon">
                <a:avLst>
                  <a:gd fmla="val 24450" name="adj"/>
                  <a:gd fmla="val 115470" name="vf"/>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Helvetica Neue"/>
                  <a:ea typeface="Helvetica Neue"/>
                  <a:cs typeface="Helvetica Neue"/>
                  <a:sym typeface="Helvetica Neue"/>
                </a:endParaRPr>
              </a:p>
            </p:txBody>
          </p:sp>
          <p:sp>
            <p:nvSpPr>
              <p:cNvPr id="510" name="Google Shape;510;p19"/>
              <p:cNvSpPr/>
              <p:nvPr/>
            </p:nvSpPr>
            <p:spPr>
              <a:xfrm>
                <a:off x="5980549" y="3867619"/>
                <a:ext cx="153900" cy="153900"/>
              </a:xfrm>
              <a:prstGeom prst="ellipse">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Helvetica Neue"/>
                  <a:ea typeface="Helvetica Neue"/>
                  <a:cs typeface="Helvetica Neue"/>
                  <a:sym typeface="Helvetica Neue"/>
                </a:endParaRPr>
              </a:p>
            </p:txBody>
          </p:sp>
        </p:grpSp>
        <p:sp>
          <p:nvSpPr>
            <p:cNvPr id="511" name="Google Shape;511;p19"/>
            <p:cNvSpPr/>
            <p:nvPr/>
          </p:nvSpPr>
          <p:spPr>
            <a:xfrm>
              <a:off x="2640903" y="2526009"/>
              <a:ext cx="447169" cy="379056"/>
            </a:xfrm>
            <a:custGeom>
              <a:rect b="b" l="l" r="r" t="t"/>
              <a:pathLst>
                <a:path extrusionOk="0" h="131" w="154">
                  <a:moveTo>
                    <a:pt x="154" y="65"/>
                  </a:moveTo>
                  <a:cubicBezTo>
                    <a:pt x="154" y="68"/>
                    <a:pt x="152" y="71"/>
                    <a:pt x="149" y="71"/>
                  </a:cubicBezTo>
                  <a:cubicBezTo>
                    <a:pt x="52" y="83"/>
                    <a:pt x="52" y="83"/>
                    <a:pt x="52" y="83"/>
                  </a:cubicBezTo>
                  <a:cubicBezTo>
                    <a:pt x="53" y="85"/>
                    <a:pt x="54" y="87"/>
                    <a:pt x="54" y="89"/>
                  </a:cubicBezTo>
                  <a:cubicBezTo>
                    <a:pt x="54" y="91"/>
                    <a:pt x="52" y="93"/>
                    <a:pt x="51" y="95"/>
                  </a:cubicBezTo>
                  <a:cubicBezTo>
                    <a:pt x="136" y="95"/>
                    <a:pt x="136" y="95"/>
                    <a:pt x="136" y="95"/>
                  </a:cubicBezTo>
                  <a:cubicBezTo>
                    <a:pt x="140" y="95"/>
                    <a:pt x="142" y="98"/>
                    <a:pt x="142" y="101"/>
                  </a:cubicBezTo>
                  <a:cubicBezTo>
                    <a:pt x="142" y="104"/>
                    <a:pt x="140" y="107"/>
                    <a:pt x="136" y="107"/>
                  </a:cubicBezTo>
                  <a:cubicBezTo>
                    <a:pt x="42" y="107"/>
                    <a:pt x="42" y="107"/>
                    <a:pt x="42" y="107"/>
                  </a:cubicBezTo>
                  <a:cubicBezTo>
                    <a:pt x="39" y="107"/>
                    <a:pt x="36" y="104"/>
                    <a:pt x="36" y="101"/>
                  </a:cubicBezTo>
                  <a:cubicBezTo>
                    <a:pt x="36" y="98"/>
                    <a:pt x="40" y="91"/>
                    <a:pt x="41" y="88"/>
                  </a:cubicBezTo>
                  <a:cubicBezTo>
                    <a:pt x="25" y="12"/>
                    <a:pt x="25" y="12"/>
                    <a:pt x="25" y="12"/>
                  </a:cubicBezTo>
                  <a:cubicBezTo>
                    <a:pt x="6" y="12"/>
                    <a:pt x="6" y="12"/>
                    <a:pt x="6" y="12"/>
                  </a:cubicBezTo>
                  <a:cubicBezTo>
                    <a:pt x="3" y="12"/>
                    <a:pt x="0" y="10"/>
                    <a:pt x="0" y="6"/>
                  </a:cubicBezTo>
                  <a:cubicBezTo>
                    <a:pt x="0" y="3"/>
                    <a:pt x="3" y="0"/>
                    <a:pt x="6" y="0"/>
                  </a:cubicBezTo>
                  <a:cubicBezTo>
                    <a:pt x="30" y="0"/>
                    <a:pt x="30" y="0"/>
                    <a:pt x="30" y="0"/>
                  </a:cubicBezTo>
                  <a:cubicBezTo>
                    <a:pt x="36" y="0"/>
                    <a:pt x="36" y="8"/>
                    <a:pt x="37" y="12"/>
                  </a:cubicBezTo>
                  <a:cubicBezTo>
                    <a:pt x="148" y="12"/>
                    <a:pt x="148" y="12"/>
                    <a:pt x="148" y="12"/>
                  </a:cubicBezTo>
                  <a:cubicBezTo>
                    <a:pt x="151" y="12"/>
                    <a:pt x="154" y="15"/>
                    <a:pt x="154" y="18"/>
                  </a:cubicBezTo>
                  <a:lnTo>
                    <a:pt x="154" y="65"/>
                  </a:lnTo>
                  <a:close/>
                  <a:moveTo>
                    <a:pt x="48" y="131"/>
                  </a:moveTo>
                  <a:cubicBezTo>
                    <a:pt x="41" y="131"/>
                    <a:pt x="36" y="125"/>
                    <a:pt x="36" y="119"/>
                  </a:cubicBezTo>
                  <a:cubicBezTo>
                    <a:pt x="36" y="112"/>
                    <a:pt x="41" y="107"/>
                    <a:pt x="48" y="107"/>
                  </a:cubicBezTo>
                  <a:cubicBezTo>
                    <a:pt x="54" y="107"/>
                    <a:pt x="60" y="112"/>
                    <a:pt x="60" y="119"/>
                  </a:cubicBezTo>
                  <a:cubicBezTo>
                    <a:pt x="60" y="125"/>
                    <a:pt x="54" y="131"/>
                    <a:pt x="48" y="131"/>
                  </a:cubicBezTo>
                  <a:close/>
                  <a:moveTo>
                    <a:pt x="130" y="131"/>
                  </a:moveTo>
                  <a:cubicBezTo>
                    <a:pt x="124" y="131"/>
                    <a:pt x="119" y="125"/>
                    <a:pt x="119" y="119"/>
                  </a:cubicBezTo>
                  <a:cubicBezTo>
                    <a:pt x="119" y="112"/>
                    <a:pt x="124" y="107"/>
                    <a:pt x="130" y="107"/>
                  </a:cubicBezTo>
                  <a:cubicBezTo>
                    <a:pt x="137" y="107"/>
                    <a:pt x="142" y="112"/>
                    <a:pt x="142" y="119"/>
                  </a:cubicBezTo>
                  <a:cubicBezTo>
                    <a:pt x="142" y="125"/>
                    <a:pt x="137" y="131"/>
                    <a:pt x="130" y="1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grpSp>
      <p:grpSp>
        <p:nvGrpSpPr>
          <p:cNvPr id="512" name="Google Shape;512;p19"/>
          <p:cNvGrpSpPr/>
          <p:nvPr/>
        </p:nvGrpSpPr>
        <p:grpSpPr>
          <a:xfrm>
            <a:off x="4305180" y="2777981"/>
            <a:ext cx="1269981" cy="1429269"/>
            <a:chOff x="3377066" y="2157570"/>
            <a:chExt cx="952509" cy="1071978"/>
          </a:xfrm>
        </p:grpSpPr>
        <p:grpSp>
          <p:nvGrpSpPr>
            <p:cNvPr id="513" name="Google Shape;513;p19"/>
            <p:cNvGrpSpPr/>
            <p:nvPr/>
          </p:nvGrpSpPr>
          <p:grpSpPr>
            <a:xfrm>
              <a:off x="3377066" y="2157570"/>
              <a:ext cx="952509" cy="1071978"/>
              <a:chOff x="6514610" y="3742985"/>
              <a:chExt cx="1674300" cy="1884300"/>
            </a:xfrm>
          </p:grpSpPr>
          <p:sp>
            <p:nvSpPr>
              <p:cNvPr id="514" name="Google Shape;514;p19"/>
              <p:cNvSpPr/>
              <p:nvPr/>
            </p:nvSpPr>
            <p:spPr>
              <a:xfrm rot="-5400000">
                <a:off x="6409610" y="3847985"/>
                <a:ext cx="1884300" cy="1674300"/>
              </a:xfrm>
              <a:prstGeom prst="hexagon">
                <a:avLst>
                  <a:gd fmla="val 24450" name="adj"/>
                  <a:gd fmla="val 115470" name="vf"/>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Helvetica Neue"/>
                  <a:ea typeface="Helvetica Neue"/>
                  <a:cs typeface="Helvetica Neue"/>
                  <a:sym typeface="Helvetica Neue"/>
                </a:endParaRPr>
              </a:p>
            </p:txBody>
          </p:sp>
          <p:sp>
            <p:nvSpPr>
              <p:cNvPr id="515" name="Google Shape;515;p19"/>
              <p:cNvSpPr/>
              <p:nvPr/>
            </p:nvSpPr>
            <p:spPr>
              <a:xfrm>
                <a:off x="6856327" y="5352890"/>
                <a:ext cx="153900" cy="153900"/>
              </a:xfrm>
              <a:prstGeom prst="ellipse">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Helvetica Neue"/>
                  <a:ea typeface="Helvetica Neue"/>
                  <a:cs typeface="Helvetica Neue"/>
                  <a:sym typeface="Helvetica Neue"/>
                </a:endParaRPr>
              </a:p>
            </p:txBody>
          </p:sp>
        </p:grpSp>
        <p:sp>
          <p:nvSpPr>
            <p:cNvPr id="516" name="Google Shape;516;p19"/>
            <p:cNvSpPr txBox="1"/>
            <p:nvPr/>
          </p:nvSpPr>
          <p:spPr>
            <a:xfrm>
              <a:off x="3585419" y="2616654"/>
              <a:ext cx="519300" cy="1869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ADD TEXT</a:t>
              </a:r>
              <a:endParaRPr b="1" sz="1800">
                <a:solidFill>
                  <a:schemeClr val="lt1"/>
                </a:solidFill>
                <a:latin typeface="Helvetica Neue"/>
                <a:ea typeface="Helvetica Neue"/>
                <a:cs typeface="Helvetica Neue"/>
                <a:sym typeface="Helvetica Neue"/>
              </a:endParaRPr>
            </a:p>
          </p:txBody>
        </p:sp>
      </p:grpSp>
      <p:grpSp>
        <p:nvGrpSpPr>
          <p:cNvPr id="517" name="Google Shape;517;p19"/>
          <p:cNvGrpSpPr/>
          <p:nvPr/>
        </p:nvGrpSpPr>
        <p:grpSpPr>
          <a:xfrm>
            <a:off x="4940207" y="3895730"/>
            <a:ext cx="1269981" cy="1429269"/>
            <a:chOff x="3853348" y="2995901"/>
            <a:chExt cx="952509" cy="1071978"/>
          </a:xfrm>
        </p:grpSpPr>
        <p:grpSp>
          <p:nvGrpSpPr>
            <p:cNvPr id="518" name="Google Shape;518;p19"/>
            <p:cNvGrpSpPr/>
            <p:nvPr/>
          </p:nvGrpSpPr>
          <p:grpSpPr>
            <a:xfrm>
              <a:off x="3853348" y="2995901"/>
              <a:ext cx="952509" cy="1071978"/>
              <a:chOff x="7351810" y="5216588"/>
              <a:chExt cx="1674300" cy="1884300"/>
            </a:xfrm>
          </p:grpSpPr>
          <p:sp>
            <p:nvSpPr>
              <p:cNvPr id="519" name="Google Shape;519;p19"/>
              <p:cNvSpPr/>
              <p:nvPr/>
            </p:nvSpPr>
            <p:spPr>
              <a:xfrm rot="-5400000">
                <a:off x="7246810" y="5321588"/>
                <a:ext cx="1884300" cy="1674300"/>
              </a:xfrm>
              <a:prstGeom prst="hexagon">
                <a:avLst>
                  <a:gd fmla="val 24450" name="adj"/>
                  <a:gd fmla="val 115470" name="vf"/>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Helvetica Neue"/>
                  <a:ea typeface="Helvetica Neue"/>
                  <a:cs typeface="Helvetica Neue"/>
                  <a:sym typeface="Helvetica Neue"/>
                </a:endParaRPr>
              </a:p>
            </p:txBody>
          </p:sp>
          <p:sp>
            <p:nvSpPr>
              <p:cNvPr id="520" name="Google Shape;520;p19"/>
              <p:cNvSpPr/>
              <p:nvPr/>
            </p:nvSpPr>
            <p:spPr>
              <a:xfrm>
                <a:off x="8543409" y="5355950"/>
                <a:ext cx="153900" cy="153900"/>
              </a:xfrm>
              <a:prstGeom prst="ellipse">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Helvetica Neue"/>
                  <a:ea typeface="Helvetica Neue"/>
                  <a:cs typeface="Helvetica Neue"/>
                  <a:sym typeface="Helvetica Neue"/>
                </a:endParaRPr>
              </a:p>
            </p:txBody>
          </p:sp>
        </p:grpSp>
        <p:sp>
          <p:nvSpPr>
            <p:cNvPr id="521" name="Google Shape;521;p19"/>
            <p:cNvSpPr/>
            <p:nvPr/>
          </p:nvSpPr>
          <p:spPr>
            <a:xfrm>
              <a:off x="4120733" y="3336602"/>
              <a:ext cx="417563" cy="414435"/>
            </a:xfrm>
            <a:custGeom>
              <a:rect b="b" l="l" r="r" t="t"/>
              <a:pathLst>
                <a:path extrusionOk="0" h="3710" w="3738">
                  <a:moveTo>
                    <a:pt x="1962" y="3327"/>
                  </a:moveTo>
                  <a:lnTo>
                    <a:pt x="1932" y="3330"/>
                  </a:lnTo>
                  <a:lnTo>
                    <a:pt x="1905" y="3340"/>
                  </a:lnTo>
                  <a:lnTo>
                    <a:pt x="1881" y="3355"/>
                  </a:lnTo>
                  <a:lnTo>
                    <a:pt x="1861" y="3375"/>
                  </a:lnTo>
                  <a:lnTo>
                    <a:pt x="1846" y="3399"/>
                  </a:lnTo>
                  <a:lnTo>
                    <a:pt x="1837" y="3425"/>
                  </a:lnTo>
                  <a:lnTo>
                    <a:pt x="1834" y="3455"/>
                  </a:lnTo>
                  <a:lnTo>
                    <a:pt x="1837" y="3484"/>
                  </a:lnTo>
                  <a:lnTo>
                    <a:pt x="1846" y="3511"/>
                  </a:lnTo>
                  <a:lnTo>
                    <a:pt x="1861" y="3535"/>
                  </a:lnTo>
                  <a:lnTo>
                    <a:pt x="1881" y="3554"/>
                  </a:lnTo>
                  <a:lnTo>
                    <a:pt x="1905" y="3570"/>
                  </a:lnTo>
                  <a:lnTo>
                    <a:pt x="1932" y="3579"/>
                  </a:lnTo>
                  <a:lnTo>
                    <a:pt x="1962" y="3582"/>
                  </a:lnTo>
                  <a:lnTo>
                    <a:pt x="1990" y="3579"/>
                  </a:lnTo>
                  <a:lnTo>
                    <a:pt x="2017" y="3570"/>
                  </a:lnTo>
                  <a:lnTo>
                    <a:pt x="2041" y="3554"/>
                  </a:lnTo>
                  <a:lnTo>
                    <a:pt x="2062" y="3535"/>
                  </a:lnTo>
                  <a:lnTo>
                    <a:pt x="2076" y="3511"/>
                  </a:lnTo>
                  <a:lnTo>
                    <a:pt x="2086" y="3484"/>
                  </a:lnTo>
                  <a:lnTo>
                    <a:pt x="2089" y="3455"/>
                  </a:lnTo>
                  <a:lnTo>
                    <a:pt x="2086" y="3425"/>
                  </a:lnTo>
                  <a:lnTo>
                    <a:pt x="2076" y="3399"/>
                  </a:lnTo>
                  <a:lnTo>
                    <a:pt x="2062" y="3375"/>
                  </a:lnTo>
                  <a:lnTo>
                    <a:pt x="2041" y="3355"/>
                  </a:lnTo>
                  <a:lnTo>
                    <a:pt x="2017" y="3340"/>
                  </a:lnTo>
                  <a:lnTo>
                    <a:pt x="1990" y="3330"/>
                  </a:lnTo>
                  <a:lnTo>
                    <a:pt x="1962" y="3327"/>
                  </a:lnTo>
                  <a:close/>
                  <a:moveTo>
                    <a:pt x="623" y="3327"/>
                  </a:moveTo>
                  <a:lnTo>
                    <a:pt x="594" y="3330"/>
                  </a:lnTo>
                  <a:lnTo>
                    <a:pt x="566" y="3340"/>
                  </a:lnTo>
                  <a:lnTo>
                    <a:pt x="544" y="3355"/>
                  </a:lnTo>
                  <a:lnTo>
                    <a:pt x="523" y="3375"/>
                  </a:lnTo>
                  <a:lnTo>
                    <a:pt x="509" y="3399"/>
                  </a:lnTo>
                  <a:lnTo>
                    <a:pt x="498" y="3425"/>
                  </a:lnTo>
                  <a:lnTo>
                    <a:pt x="495" y="3455"/>
                  </a:lnTo>
                  <a:lnTo>
                    <a:pt x="498" y="3484"/>
                  </a:lnTo>
                  <a:lnTo>
                    <a:pt x="509" y="3511"/>
                  </a:lnTo>
                  <a:lnTo>
                    <a:pt x="523" y="3535"/>
                  </a:lnTo>
                  <a:lnTo>
                    <a:pt x="544" y="3554"/>
                  </a:lnTo>
                  <a:lnTo>
                    <a:pt x="566" y="3570"/>
                  </a:lnTo>
                  <a:lnTo>
                    <a:pt x="594" y="3579"/>
                  </a:lnTo>
                  <a:lnTo>
                    <a:pt x="623" y="3582"/>
                  </a:lnTo>
                  <a:lnTo>
                    <a:pt x="652" y="3579"/>
                  </a:lnTo>
                  <a:lnTo>
                    <a:pt x="680" y="3570"/>
                  </a:lnTo>
                  <a:lnTo>
                    <a:pt x="703" y="3554"/>
                  </a:lnTo>
                  <a:lnTo>
                    <a:pt x="723" y="3535"/>
                  </a:lnTo>
                  <a:lnTo>
                    <a:pt x="739" y="3511"/>
                  </a:lnTo>
                  <a:lnTo>
                    <a:pt x="748" y="3484"/>
                  </a:lnTo>
                  <a:lnTo>
                    <a:pt x="751" y="3455"/>
                  </a:lnTo>
                  <a:lnTo>
                    <a:pt x="748" y="3425"/>
                  </a:lnTo>
                  <a:lnTo>
                    <a:pt x="739" y="3399"/>
                  </a:lnTo>
                  <a:lnTo>
                    <a:pt x="723" y="3375"/>
                  </a:lnTo>
                  <a:lnTo>
                    <a:pt x="703" y="3355"/>
                  </a:lnTo>
                  <a:lnTo>
                    <a:pt x="680" y="3340"/>
                  </a:lnTo>
                  <a:lnTo>
                    <a:pt x="652" y="3330"/>
                  </a:lnTo>
                  <a:lnTo>
                    <a:pt x="623" y="3327"/>
                  </a:lnTo>
                  <a:close/>
                  <a:moveTo>
                    <a:pt x="1962" y="3199"/>
                  </a:moveTo>
                  <a:lnTo>
                    <a:pt x="2003" y="3202"/>
                  </a:lnTo>
                  <a:lnTo>
                    <a:pt x="2042" y="3212"/>
                  </a:lnTo>
                  <a:lnTo>
                    <a:pt x="2079" y="3228"/>
                  </a:lnTo>
                  <a:lnTo>
                    <a:pt x="2113" y="3249"/>
                  </a:lnTo>
                  <a:lnTo>
                    <a:pt x="2142" y="3275"/>
                  </a:lnTo>
                  <a:lnTo>
                    <a:pt x="2168" y="3304"/>
                  </a:lnTo>
                  <a:lnTo>
                    <a:pt x="2188" y="3338"/>
                  </a:lnTo>
                  <a:lnTo>
                    <a:pt x="2204" y="3374"/>
                  </a:lnTo>
                  <a:lnTo>
                    <a:pt x="2213" y="3414"/>
                  </a:lnTo>
                  <a:lnTo>
                    <a:pt x="2217" y="3455"/>
                  </a:lnTo>
                  <a:lnTo>
                    <a:pt x="2213" y="3496"/>
                  </a:lnTo>
                  <a:lnTo>
                    <a:pt x="2204" y="3536"/>
                  </a:lnTo>
                  <a:lnTo>
                    <a:pt x="2188" y="3572"/>
                  </a:lnTo>
                  <a:lnTo>
                    <a:pt x="2168" y="3606"/>
                  </a:lnTo>
                  <a:lnTo>
                    <a:pt x="2142" y="3636"/>
                  </a:lnTo>
                  <a:lnTo>
                    <a:pt x="2113" y="3662"/>
                  </a:lnTo>
                  <a:lnTo>
                    <a:pt x="2079" y="3682"/>
                  </a:lnTo>
                  <a:lnTo>
                    <a:pt x="2042" y="3698"/>
                  </a:lnTo>
                  <a:lnTo>
                    <a:pt x="2003" y="3707"/>
                  </a:lnTo>
                  <a:lnTo>
                    <a:pt x="1962" y="3710"/>
                  </a:lnTo>
                  <a:lnTo>
                    <a:pt x="1920" y="3707"/>
                  </a:lnTo>
                  <a:lnTo>
                    <a:pt x="1880" y="3698"/>
                  </a:lnTo>
                  <a:lnTo>
                    <a:pt x="1844" y="3682"/>
                  </a:lnTo>
                  <a:lnTo>
                    <a:pt x="1810" y="3662"/>
                  </a:lnTo>
                  <a:lnTo>
                    <a:pt x="1781" y="3636"/>
                  </a:lnTo>
                  <a:lnTo>
                    <a:pt x="1755" y="3606"/>
                  </a:lnTo>
                  <a:lnTo>
                    <a:pt x="1734" y="3572"/>
                  </a:lnTo>
                  <a:lnTo>
                    <a:pt x="1718" y="3536"/>
                  </a:lnTo>
                  <a:lnTo>
                    <a:pt x="1709" y="3496"/>
                  </a:lnTo>
                  <a:lnTo>
                    <a:pt x="1706" y="3455"/>
                  </a:lnTo>
                  <a:lnTo>
                    <a:pt x="1709" y="3414"/>
                  </a:lnTo>
                  <a:lnTo>
                    <a:pt x="1718" y="3374"/>
                  </a:lnTo>
                  <a:lnTo>
                    <a:pt x="1734" y="3338"/>
                  </a:lnTo>
                  <a:lnTo>
                    <a:pt x="1755" y="3304"/>
                  </a:lnTo>
                  <a:lnTo>
                    <a:pt x="1781" y="3275"/>
                  </a:lnTo>
                  <a:lnTo>
                    <a:pt x="1810" y="3249"/>
                  </a:lnTo>
                  <a:lnTo>
                    <a:pt x="1844" y="3228"/>
                  </a:lnTo>
                  <a:lnTo>
                    <a:pt x="1880" y="3212"/>
                  </a:lnTo>
                  <a:lnTo>
                    <a:pt x="1920" y="3202"/>
                  </a:lnTo>
                  <a:lnTo>
                    <a:pt x="1962" y="3199"/>
                  </a:lnTo>
                  <a:close/>
                  <a:moveTo>
                    <a:pt x="623" y="3199"/>
                  </a:moveTo>
                  <a:lnTo>
                    <a:pt x="665" y="3202"/>
                  </a:lnTo>
                  <a:lnTo>
                    <a:pt x="703" y="3212"/>
                  </a:lnTo>
                  <a:lnTo>
                    <a:pt x="741" y="3228"/>
                  </a:lnTo>
                  <a:lnTo>
                    <a:pt x="774" y="3249"/>
                  </a:lnTo>
                  <a:lnTo>
                    <a:pt x="804" y="3275"/>
                  </a:lnTo>
                  <a:lnTo>
                    <a:pt x="829" y="3304"/>
                  </a:lnTo>
                  <a:lnTo>
                    <a:pt x="851" y="3338"/>
                  </a:lnTo>
                  <a:lnTo>
                    <a:pt x="865" y="3374"/>
                  </a:lnTo>
                  <a:lnTo>
                    <a:pt x="876" y="3414"/>
                  </a:lnTo>
                  <a:lnTo>
                    <a:pt x="879" y="3455"/>
                  </a:lnTo>
                  <a:lnTo>
                    <a:pt x="876" y="3496"/>
                  </a:lnTo>
                  <a:lnTo>
                    <a:pt x="865" y="3536"/>
                  </a:lnTo>
                  <a:lnTo>
                    <a:pt x="851" y="3572"/>
                  </a:lnTo>
                  <a:lnTo>
                    <a:pt x="829" y="3606"/>
                  </a:lnTo>
                  <a:lnTo>
                    <a:pt x="804" y="3636"/>
                  </a:lnTo>
                  <a:lnTo>
                    <a:pt x="774" y="3662"/>
                  </a:lnTo>
                  <a:lnTo>
                    <a:pt x="741" y="3682"/>
                  </a:lnTo>
                  <a:lnTo>
                    <a:pt x="703" y="3698"/>
                  </a:lnTo>
                  <a:lnTo>
                    <a:pt x="665" y="3707"/>
                  </a:lnTo>
                  <a:lnTo>
                    <a:pt x="623" y="3710"/>
                  </a:lnTo>
                  <a:lnTo>
                    <a:pt x="581" y="3707"/>
                  </a:lnTo>
                  <a:lnTo>
                    <a:pt x="543" y="3698"/>
                  </a:lnTo>
                  <a:lnTo>
                    <a:pt x="505" y="3682"/>
                  </a:lnTo>
                  <a:lnTo>
                    <a:pt x="472" y="3662"/>
                  </a:lnTo>
                  <a:lnTo>
                    <a:pt x="442" y="3636"/>
                  </a:lnTo>
                  <a:lnTo>
                    <a:pt x="417" y="3606"/>
                  </a:lnTo>
                  <a:lnTo>
                    <a:pt x="396" y="3572"/>
                  </a:lnTo>
                  <a:lnTo>
                    <a:pt x="381" y="3536"/>
                  </a:lnTo>
                  <a:lnTo>
                    <a:pt x="370" y="3496"/>
                  </a:lnTo>
                  <a:lnTo>
                    <a:pt x="367" y="3455"/>
                  </a:lnTo>
                  <a:lnTo>
                    <a:pt x="370" y="3414"/>
                  </a:lnTo>
                  <a:lnTo>
                    <a:pt x="381" y="3374"/>
                  </a:lnTo>
                  <a:lnTo>
                    <a:pt x="396" y="3338"/>
                  </a:lnTo>
                  <a:lnTo>
                    <a:pt x="417" y="3304"/>
                  </a:lnTo>
                  <a:lnTo>
                    <a:pt x="442" y="3275"/>
                  </a:lnTo>
                  <a:lnTo>
                    <a:pt x="472" y="3249"/>
                  </a:lnTo>
                  <a:lnTo>
                    <a:pt x="505" y="3228"/>
                  </a:lnTo>
                  <a:lnTo>
                    <a:pt x="543" y="3212"/>
                  </a:lnTo>
                  <a:lnTo>
                    <a:pt x="581" y="3202"/>
                  </a:lnTo>
                  <a:lnTo>
                    <a:pt x="623" y="3199"/>
                  </a:lnTo>
                  <a:close/>
                  <a:moveTo>
                    <a:pt x="0" y="3010"/>
                  </a:moveTo>
                  <a:lnTo>
                    <a:pt x="2552" y="3010"/>
                  </a:lnTo>
                  <a:lnTo>
                    <a:pt x="2552" y="3283"/>
                  </a:lnTo>
                  <a:lnTo>
                    <a:pt x="2549" y="3311"/>
                  </a:lnTo>
                  <a:lnTo>
                    <a:pt x="2538" y="3337"/>
                  </a:lnTo>
                  <a:lnTo>
                    <a:pt x="2525" y="3359"/>
                  </a:lnTo>
                  <a:lnTo>
                    <a:pt x="2506" y="3379"/>
                  </a:lnTo>
                  <a:lnTo>
                    <a:pt x="2483" y="3393"/>
                  </a:lnTo>
                  <a:lnTo>
                    <a:pt x="2457" y="3402"/>
                  </a:lnTo>
                  <a:lnTo>
                    <a:pt x="2429" y="3406"/>
                  </a:lnTo>
                  <a:lnTo>
                    <a:pt x="2296" y="3406"/>
                  </a:lnTo>
                  <a:lnTo>
                    <a:pt x="2287" y="3363"/>
                  </a:lnTo>
                  <a:lnTo>
                    <a:pt x="2272" y="3321"/>
                  </a:lnTo>
                  <a:lnTo>
                    <a:pt x="2252" y="3283"/>
                  </a:lnTo>
                  <a:lnTo>
                    <a:pt x="2228" y="3247"/>
                  </a:lnTo>
                  <a:lnTo>
                    <a:pt x="2200" y="3215"/>
                  </a:lnTo>
                  <a:lnTo>
                    <a:pt x="2167" y="3186"/>
                  </a:lnTo>
                  <a:lnTo>
                    <a:pt x="2131" y="3163"/>
                  </a:lnTo>
                  <a:lnTo>
                    <a:pt x="2092" y="3143"/>
                  </a:lnTo>
                  <a:lnTo>
                    <a:pt x="2050" y="3129"/>
                  </a:lnTo>
                  <a:lnTo>
                    <a:pt x="2007" y="3120"/>
                  </a:lnTo>
                  <a:lnTo>
                    <a:pt x="1961" y="3117"/>
                  </a:lnTo>
                  <a:lnTo>
                    <a:pt x="1915" y="3120"/>
                  </a:lnTo>
                  <a:lnTo>
                    <a:pt x="1872" y="3129"/>
                  </a:lnTo>
                  <a:lnTo>
                    <a:pt x="1830" y="3143"/>
                  </a:lnTo>
                  <a:lnTo>
                    <a:pt x="1792" y="3163"/>
                  </a:lnTo>
                  <a:lnTo>
                    <a:pt x="1756" y="3186"/>
                  </a:lnTo>
                  <a:lnTo>
                    <a:pt x="1723" y="3215"/>
                  </a:lnTo>
                  <a:lnTo>
                    <a:pt x="1695" y="3247"/>
                  </a:lnTo>
                  <a:lnTo>
                    <a:pt x="1671" y="3283"/>
                  </a:lnTo>
                  <a:lnTo>
                    <a:pt x="1650" y="3321"/>
                  </a:lnTo>
                  <a:lnTo>
                    <a:pt x="1636" y="3363"/>
                  </a:lnTo>
                  <a:lnTo>
                    <a:pt x="1627" y="3406"/>
                  </a:lnTo>
                  <a:lnTo>
                    <a:pt x="958" y="3406"/>
                  </a:lnTo>
                  <a:lnTo>
                    <a:pt x="948" y="3363"/>
                  </a:lnTo>
                  <a:lnTo>
                    <a:pt x="933" y="3321"/>
                  </a:lnTo>
                  <a:lnTo>
                    <a:pt x="914" y="3283"/>
                  </a:lnTo>
                  <a:lnTo>
                    <a:pt x="889" y="3247"/>
                  </a:lnTo>
                  <a:lnTo>
                    <a:pt x="861" y="3215"/>
                  </a:lnTo>
                  <a:lnTo>
                    <a:pt x="828" y="3186"/>
                  </a:lnTo>
                  <a:lnTo>
                    <a:pt x="793" y="3163"/>
                  </a:lnTo>
                  <a:lnTo>
                    <a:pt x="754" y="3143"/>
                  </a:lnTo>
                  <a:lnTo>
                    <a:pt x="712" y="3129"/>
                  </a:lnTo>
                  <a:lnTo>
                    <a:pt x="668" y="3120"/>
                  </a:lnTo>
                  <a:lnTo>
                    <a:pt x="623" y="3117"/>
                  </a:lnTo>
                  <a:lnTo>
                    <a:pt x="578" y="3120"/>
                  </a:lnTo>
                  <a:lnTo>
                    <a:pt x="534" y="3129"/>
                  </a:lnTo>
                  <a:lnTo>
                    <a:pt x="493" y="3143"/>
                  </a:lnTo>
                  <a:lnTo>
                    <a:pt x="453" y="3163"/>
                  </a:lnTo>
                  <a:lnTo>
                    <a:pt x="418" y="3186"/>
                  </a:lnTo>
                  <a:lnTo>
                    <a:pt x="385" y="3215"/>
                  </a:lnTo>
                  <a:lnTo>
                    <a:pt x="357" y="3247"/>
                  </a:lnTo>
                  <a:lnTo>
                    <a:pt x="332" y="3283"/>
                  </a:lnTo>
                  <a:lnTo>
                    <a:pt x="313" y="3321"/>
                  </a:lnTo>
                  <a:lnTo>
                    <a:pt x="298" y="3363"/>
                  </a:lnTo>
                  <a:lnTo>
                    <a:pt x="289" y="3406"/>
                  </a:lnTo>
                  <a:lnTo>
                    <a:pt x="123" y="3406"/>
                  </a:lnTo>
                  <a:lnTo>
                    <a:pt x="95" y="3402"/>
                  </a:lnTo>
                  <a:lnTo>
                    <a:pt x="69" y="3393"/>
                  </a:lnTo>
                  <a:lnTo>
                    <a:pt x="46" y="3379"/>
                  </a:lnTo>
                  <a:lnTo>
                    <a:pt x="27" y="3359"/>
                  </a:lnTo>
                  <a:lnTo>
                    <a:pt x="12" y="3337"/>
                  </a:lnTo>
                  <a:lnTo>
                    <a:pt x="3" y="3311"/>
                  </a:lnTo>
                  <a:lnTo>
                    <a:pt x="0" y="3283"/>
                  </a:lnTo>
                  <a:lnTo>
                    <a:pt x="0" y="3010"/>
                  </a:lnTo>
                  <a:close/>
                  <a:moveTo>
                    <a:pt x="1823" y="2351"/>
                  </a:moveTo>
                  <a:lnTo>
                    <a:pt x="1812" y="2353"/>
                  </a:lnTo>
                  <a:lnTo>
                    <a:pt x="1806" y="2360"/>
                  </a:lnTo>
                  <a:lnTo>
                    <a:pt x="1803" y="2370"/>
                  </a:lnTo>
                  <a:lnTo>
                    <a:pt x="1803" y="2732"/>
                  </a:lnTo>
                  <a:lnTo>
                    <a:pt x="1806" y="2741"/>
                  </a:lnTo>
                  <a:lnTo>
                    <a:pt x="1812" y="2748"/>
                  </a:lnTo>
                  <a:lnTo>
                    <a:pt x="1823" y="2752"/>
                  </a:lnTo>
                  <a:lnTo>
                    <a:pt x="2292" y="2752"/>
                  </a:lnTo>
                  <a:lnTo>
                    <a:pt x="2301" y="2749"/>
                  </a:lnTo>
                  <a:lnTo>
                    <a:pt x="2307" y="2743"/>
                  </a:lnTo>
                  <a:lnTo>
                    <a:pt x="2311" y="2735"/>
                  </a:lnTo>
                  <a:lnTo>
                    <a:pt x="2310" y="2726"/>
                  </a:lnTo>
                  <a:lnTo>
                    <a:pt x="2305" y="2718"/>
                  </a:lnTo>
                  <a:lnTo>
                    <a:pt x="1926" y="2357"/>
                  </a:lnTo>
                  <a:lnTo>
                    <a:pt x="1921" y="2353"/>
                  </a:lnTo>
                  <a:lnTo>
                    <a:pt x="1917" y="2352"/>
                  </a:lnTo>
                  <a:lnTo>
                    <a:pt x="1912" y="2351"/>
                  </a:lnTo>
                  <a:lnTo>
                    <a:pt x="1823" y="2351"/>
                  </a:lnTo>
                  <a:close/>
                  <a:moveTo>
                    <a:pt x="123" y="1994"/>
                  </a:moveTo>
                  <a:lnTo>
                    <a:pt x="1535" y="1994"/>
                  </a:lnTo>
                  <a:lnTo>
                    <a:pt x="1563" y="1997"/>
                  </a:lnTo>
                  <a:lnTo>
                    <a:pt x="1589" y="2007"/>
                  </a:lnTo>
                  <a:lnTo>
                    <a:pt x="1612" y="2022"/>
                  </a:lnTo>
                  <a:lnTo>
                    <a:pt x="1631" y="2040"/>
                  </a:lnTo>
                  <a:lnTo>
                    <a:pt x="1646" y="2063"/>
                  </a:lnTo>
                  <a:lnTo>
                    <a:pt x="1655" y="2090"/>
                  </a:lnTo>
                  <a:lnTo>
                    <a:pt x="1658" y="2117"/>
                  </a:lnTo>
                  <a:lnTo>
                    <a:pt x="1658" y="2208"/>
                  </a:lnTo>
                  <a:lnTo>
                    <a:pt x="1903" y="2208"/>
                  </a:lnTo>
                  <a:lnTo>
                    <a:pt x="1935" y="2212"/>
                  </a:lnTo>
                  <a:lnTo>
                    <a:pt x="1965" y="2221"/>
                  </a:lnTo>
                  <a:lnTo>
                    <a:pt x="1994" y="2236"/>
                  </a:lnTo>
                  <a:lnTo>
                    <a:pt x="2019" y="2256"/>
                  </a:lnTo>
                  <a:lnTo>
                    <a:pt x="2502" y="2735"/>
                  </a:lnTo>
                  <a:lnTo>
                    <a:pt x="2520" y="2755"/>
                  </a:lnTo>
                  <a:lnTo>
                    <a:pt x="2534" y="2777"/>
                  </a:lnTo>
                  <a:lnTo>
                    <a:pt x="2543" y="2800"/>
                  </a:lnTo>
                  <a:lnTo>
                    <a:pt x="2550" y="2826"/>
                  </a:lnTo>
                  <a:lnTo>
                    <a:pt x="2552" y="2852"/>
                  </a:lnTo>
                  <a:lnTo>
                    <a:pt x="2552" y="2942"/>
                  </a:lnTo>
                  <a:lnTo>
                    <a:pt x="0" y="2942"/>
                  </a:lnTo>
                  <a:lnTo>
                    <a:pt x="0" y="2117"/>
                  </a:lnTo>
                  <a:lnTo>
                    <a:pt x="3" y="2090"/>
                  </a:lnTo>
                  <a:lnTo>
                    <a:pt x="12" y="2063"/>
                  </a:lnTo>
                  <a:lnTo>
                    <a:pt x="27" y="2040"/>
                  </a:lnTo>
                  <a:lnTo>
                    <a:pt x="46" y="2022"/>
                  </a:lnTo>
                  <a:lnTo>
                    <a:pt x="69" y="2007"/>
                  </a:lnTo>
                  <a:lnTo>
                    <a:pt x="95" y="1997"/>
                  </a:lnTo>
                  <a:lnTo>
                    <a:pt x="123" y="1994"/>
                  </a:lnTo>
                  <a:close/>
                  <a:moveTo>
                    <a:pt x="3023" y="1705"/>
                  </a:moveTo>
                  <a:lnTo>
                    <a:pt x="3018" y="1824"/>
                  </a:lnTo>
                  <a:lnTo>
                    <a:pt x="3007" y="1940"/>
                  </a:lnTo>
                  <a:lnTo>
                    <a:pt x="2993" y="2053"/>
                  </a:lnTo>
                  <a:lnTo>
                    <a:pt x="2973" y="2163"/>
                  </a:lnTo>
                  <a:lnTo>
                    <a:pt x="2950" y="2268"/>
                  </a:lnTo>
                  <a:lnTo>
                    <a:pt x="2922" y="2370"/>
                  </a:lnTo>
                  <a:lnTo>
                    <a:pt x="3003" y="2399"/>
                  </a:lnTo>
                  <a:lnTo>
                    <a:pt x="3079" y="2429"/>
                  </a:lnTo>
                  <a:lnTo>
                    <a:pt x="3152" y="2463"/>
                  </a:lnTo>
                  <a:lnTo>
                    <a:pt x="3221" y="2499"/>
                  </a:lnTo>
                  <a:lnTo>
                    <a:pt x="3274" y="2429"/>
                  </a:lnTo>
                  <a:lnTo>
                    <a:pt x="3321" y="2357"/>
                  </a:lnTo>
                  <a:lnTo>
                    <a:pt x="3363" y="2282"/>
                  </a:lnTo>
                  <a:lnTo>
                    <a:pt x="3400" y="2205"/>
                  </a:lnTo>
                  <a:lnTo>
                    <a:pt x="3433" y="2125"/>
                  </a:lnTo>
                  <a:lnTo>
                    <a:pt x="3462" y="2044"/>
                  </a:lnTo>
                  <a:lnTo>
                    <a:pt x="3484" y="1960"/>
                  </a:lnTo>
                  <a:lnTo>
                    <a:pt x="3502" y="1877"/>
                  </a:lnTo>
                  <a:lnTo>
                    <a:pt x="3515" y="1791"/>
                  </a:lnTo>
                  <a:lnTo>
                    <a:pt x="3523" y="1705"/>
                  </a:lnTo>
                  <a:lnTo>
                    <a:pt x="3023" y="1705"/>
                  </a:lnTo>
                  <a:close/>
                  <a:moveTo>
                    <a:pt x="2767" y="926"/>
                  </a:moveTo>
                  <a:lnTo>
                    <a:pt x="2657" y="952"/>
                  </a:lnTo>
                  <a:lnTo>
                    <a:pt x="2544" y="972"/>
                  </a:lnTo>
                  <a:lnTo>
                    <a:pt x="2429" y="987"/>
                  </a:lnTo>
                  <a:lnTo>
                    <a:pt x="2311" y="998"/>
                  </a:lnTo>
                  <a:lnTo>
                    <a:pt x="2192" y="1004"/>
                  </a:lnTo>
                  <a:lnTo>
                    <a:pt x="2192" y="1546"/>
                  </a:lnTo>
                  <a:lnTo>
                    <a:pt x="2865" y="1546"/>
                  </a:lnTo>
                  <a:lnTo>
                    <a:pt x="2859" y="1435"/>
                  </a:lnTo>
                  <a:lnTo>
                    <a:pt x="2849" y="1328"/>
                  </a:lnTo>
                  <a:lnTo>
                    <a:pt x="2834" y="1223"/>
                  </a:lnTo>
                  <a:lnTo>
                    <a:pt x="2816" y="1121"/>
                  </a:lnTo>
                  <a:lnTo>
                    <a:pt x="2793" y="1021"/>
                  </a:lnTo>
                  <a:lnTo>
                    <a:pt x="2767" y="926"/>
                  </a:lnTo>
                  <a:close/>
                  <a:moveTo>
                    <a:pt x="1457" y="926"/>
                  </a:moveTo>
                  <a:lnTo>
                    <a:pt x="1431" y="1021"/>
                  </a:lnTo>
                  <a:lnTo>
                    <a:pt x="1408" y="1121"/>
                  </a:lnTo>
                  <a:lnTo>
                    <a:pt x="1390" y="1223"/>
                  </a:lnTo>
                  <a:lnTo>
                    <a:pt x="1375" y="1328"/>
                  </a:lnTo>
                  <a:lnTo>
                    <a:pt x="1365" y="1435"/>
                  </a:lnTo>
                  <a:lnTo>
                    <a:pt x="1359" y="1546"/>
                  </a:lnTo>
                  <a:lnTo>
                    <a:pt x="2033" y="1546"/>
                  </a:lnTo>
                  <a:lnTo>
                    <a:pt x="2033" y="1004"/>
                  </a:lnTo>
                  <a:lnTo>
                    <a:pt x="1913" y="998"/>
                  </a:lnTo>
                  <a:lnTo>
                    <a:pt x="1795" y="987"/>
                  </a:lnTo>
                  <a:lnTo>
                    <a:pt x="1681" y="972"/>
                  </a:lnTo>
                  <a:lnTo>
                    <a:pt x="1568" y="951"/>
                  </a:lnTo>
                  <a:lnTo>
                    <a:pt x="1457" y="926"/>
                  </a:lnTo>
                  <a:close/>
                  <a:moveTo>
                    <a:pt x="3221" y="752"/>
                  </a:moveTo>
                  <a:lnTo>
                    <a:pt x="3152" y="788"/>
                  </a:lnTo>
                  <a:lnTo>
                    <a:pt x="3079" y="822"/>
                  </a:lnTo>
                  <a:lnTo>
                    <a:pt x="3003" y="852"/>
                  </a:lnTo>
                  <a:lnTo>
                    <a:pt x="2922" y="881"/>
                  </a:lnTo>
                  <a:lnTo>
                    <a:pt x="2950" y="983"/>
                  </a:lnTo>
                  <a:lnTo>
                    <a:pt x="2973" y="1088"/>
                  </a:lnTo>
                  <a:lnTo>
                    <a:pt x="2993" y="1198"/>
                  </a:lnTo>
                  <a:lnTo>
                    <a:pt x="3007" y="1311"/>
                  </a:lnTo>
                  <a:lnTo>
                    <a:pt x="3018" y="1427"/>
                  </a:lnTo>
                  <a:lnTo>
                    <a:pt x="3023" y="1546"/>
                  </a:lnTo>
                  <a:lnTo>
                    <a:pt x="3523" y="1546"/>
                  </a:lnTo>
                  <a:lnTo>
                    <a:pt x="3515" y="1459"/>
                  </a:lnTo>
                  <a:lnTo>
                    <a:pt x="3502" y="1374"/>
                  </a:lnTo>
                  <a:lnTo>
                    <a:pt x="3484" y="1289"/>
                  </a:lnTo>
                  <a:lnTo>
                    <a:pt x="3462" y="1207"/>
                  </a:lnTo>
                  <a:lnTo>
                    <a:pt x="3433" y="1125"/>
                  </a:lnTo>
                  <a:lnTo>
                    <a:pt x="3400" y="1046"/>
                  </a:lnTo>
                  <a:lnTo>
                    <a:pt x="3363" y="969"/>
                  </a:lnTo>
                  <a:lnTo>
                    <a:pt x="3320" y="894"/>
                  </a:lnTo>
                  <a:lnTo>
                    <a:pt x="3274" y="822"/>
                  </a:lnTo>
                  <a:lnTo>
                    <a:pt x="3221" y="752"/>
                  </a:lnTo>
                  <a:close/>
                  <a:moveTo>
                    <a:pt x="1002" y="752"/>
                  </a:moveTo>
                  <a:lnTo>
                    <a:pt x="951" y="822"/>
                  </a:lnTo>
                  <a:lnTo>
                    <a:pt x="904" y="894"/>
                  </a:lnTo>
                  <a:lnTo>
                    <a:pt x="861" y="969"/>
                  </a:lnTo>
                  <a:lnTo>
                    <a:pt x="823" y="1047"/>
                  </a:lnTo>
                  <a:lnTo>
                    <a:pt x="791" y="1126"/>
                  </a:lnTo>
                  <a:lnTo>
                    <a:pt x="762" y="1207"/>
                  </a:lnTo>
                  <a:lnTo>
                    <a:pt x="740" y="1290"/>
                  </a:lnTo>
                  <a:lnTo>
                    <a:pt x="722" y="1374"/>
                  </a:lnTo>
                  <a:lnTo>
                    <a:pt x="709" y="1460"/>
                  </a:lnTo>
                  <a:lnTo>
                    <a:pt x="701" y="1546"/>
                  </a:lnTo>
                  <a:lnTo>
                    <a:pt x="1201" y="1546"/>
                  </a:lnTo>
                  <a:lnTo>
                    <a:pt x="1206" y="1427"/>
                  </a:lnTo>
                  <a:lnTo>
                    <a:pt x="1217" y="1311"/>
                  </a:lnTo>
                  <a:lnTo>
                    <a:pt x="1231" y="1198"/>
                  </a:lnTo>
                  <a:lnTo>
                    <a:pt x="1251" y="1088"/>
                  </a:lnTo>
                  <a:lnTo>
                    <a:pt x="1274" y="983"/>
                  </a:lnTo>
                  <a:lnTo>
                    <a:pt x="1302" y="881"/>
                  </a:lnTo>
                  <a:lnTo>
                    <a:pt x="1222" y="852"/>
                  </a:lnTo>
                  <a:lnTo>
                    <a:pt x="1145" y="822"/>
                  </a:lnTo>
                  <a:lnTo>
                    <a:pt x="1073" y="788"/>
                  </a:lnTo>
                  <a:lnTo>
                    <a:pt x="1002" y="752"/>
                  </a:lnTo>
                  <a:close/>
                  <a:moveTo>
                    <a:pt x="2640" y="315"/>
                  </a:moveTo>
                  <a:lnTo>
                    <a:pt x="2685" y="373"/>
                  </a:lnTo>
                  <a:lnTo>
                    <a:pt x="2728" y="436"/>
                  </a:lnTo>
                  <a:lnTo>
                    <a:pt x="2767" y="504"/>
                  </a:lnTo>
                  <a:lnTo>
                    <a:pt x="2805" y="575"/>
                  </a:lnTo>
                  <a:lnTo>
                    <a:pt x="2840" y="651"/>
                  </a:lnTo>
                  <a:lnTo>
                    <a:pt x="2873" y="730"/>
                  </a:lnTo>
                  <a:lnTo>
                    <a:pt x="2958" y="700"/>
                  </a:lnTo>
                  <a:lnTo>
                    <a:pt x="3038" y="667"/>
                  </a:lnTo>
                  <a:lnTo>
                    <a:pt x="3115" y="629"/>
                  </a:lnTo>
                  <a:lnTo>
                    <a:pt x="3055" y="573"/>
                  </a:lnTo>
                  <a:lnTo>
                    <a:pt x="2992" y="520"/>
                  </a:lnTo>
                  <a:lnTo>
                    <a:pt x="2926" y="470"/>
                  </a:lnTo>
                  <a:lnTo>
                    <a:pt x="2858" y="425"/>
                  </a:lnTo>
                  <a:lnTo>
                    <a:pt x="2788" y="384"/>
                  </a:lnTo>
                  <a:lnTo>
                    <a:pt x="2715" y="346"/>
                  </a:lnTo>
                  <a:lnTo>
                    <a:pt x="2640" y="315"/>
                  </a:lnTo>
                  <a:close/>
                  <a:moveTo>
                    <a:pt x="1585" y="315"/>
                  </a:moveTo>
                  <a:lnTo>
                    <a:pt x="1510" y="346"/>
                  </a:lnTo>
                  <a:lnTo>
                    <a:pt x="1436" y="384"/>
                  </a:lnTo>
                  <a:lnTo>
                    <a:pt x="1366" y="425"/>
                  </a:lnTo>
                  <a:lnTo>
                    <a:pt x="1298" y="470"/>
                  </a:lnTo>
                  <a:lnTo>
                    <a:pt x="1232" y="520"/>
                  </a:lnTo>
                  <a:lnTo>
                    <a:pt x="1170" y="573"/>
                  </a:lnTo>
                  <a:lnTo>
                    <a:pt x="1110" y="629"/>
                  </a:lnTo>
                  <a:lnTo>
                    <a:pt x="1186" y="667"/>
                  </a:lnTo>
                  <a:lnTo>
                    <a:pt x="1266" y="700"/>
                  </a:lnTo>
                  <a:lnTo>
                    <a:pt x="1351" y="730"/>
                  </a:lnTo>
                  <a:lnTo>
                    <a:pt x="1384" y="651"/>
                  </a:lnTo>
                  <a:lnTo>
                    <a:pt x="1419" y="575"/>
                  </a:lnTo>
                  <a:lnTo>
                    <a:pt x="1457" y="504"/>
                  </a:lnTo>
                  <a:lnTo>
                    <a:pt x="1497" y="436"/>
                  </a:lnTo>
                  <a:lnTo>
                    <a:pt x="1539" y="373"/>
                  </a:lnTo>
                  <a:lnTo>
                    <a:pt x="1585" y="315"/>
                  </a:lnTo>
                  <a:close/>
                  <a:moveTo>
                    <a:pt x="2033" y="214"/>
                  </a:moveTo>
                  <a:lnTo>
                    <a:pt x="1949" y="222"/>
                  </a:lnTo>
                  <a:lnTo>
                    <a:pt x="1896" y="249"/>
                  </a:lnTo>
                  <a:lnTo>
                    <a:pt x="1845" y="283"/>
                  </a:lnTo>
                  <a:lnTo>
                    <a:pt x="1797" y="324"/>
                  </a:lnTo>
                  <a:lnTo>
                    <a:pt x="1748" y="371"/>
                  </a:lnTo>
                  <a:lnTo>
                    <a:pt x="1702" y="425"/>
                  </a:lnTo>
                  <a:lnTo>
                    <a:pt x="1659" y="485"/>
                  </a:lnTo>
                  <a:lnTo>
                    <a:pt x="1618" y="549"/>
                  </a:lnTo>
                  <a:lnTo>
                    <a:pt x="1579" y="619"/>
                  </a:lnTo>
                  <a:lnTo>
                    <a:pt x="1543" y="694"/>
                  </a:lnTo>
                  <a:lnTo>
                    <a:pt x="1509" y="774"/>
                  </a:lnTo>
                  <a:lnTo>
                    <a:pt x="1610" y="796"/>
                  </a:lnTo>
                  <a:lnTo>
                    <a:pt x="1713" y="814"/>
                  </a:lnTo>
                  <a:lnTo>
                    <a:pt x="1818" y="828"/>
                  </a:lnTo>
                  <a:lnTo>
                    <a:pt x="1925" y="837"/>
                  </a:lnTo>
                  <a:lnTo>
                    <a:pt x="2033" y="842"/>
                  </a:lnTo>
                  <a:lnTo>
                    <a:pt x="2033" y="214"/>
                  </a:lnTo>
                  <a:close/>
                  <a:moveTo>
                    <a:pt x="2192" y="214"/>
                  </a:moveTo>
                  <a:lnTo>
                    <a:pt x="2192" y="842"/>
                  </a:lnTo>
                  <a:lnTo>
                    <a:pt x="2299" y="837"/>
                  </a:lnTo>
                  <a:lnTo>
                    <a:pt x="2407" y="828"/>
                  </a:lnTo>
                  <a:lnTo>
                    <a:pt x="2511" y="814"/>
                  </a:lnTo>
                  <a:lnTo>
                    <a:pt x="2614" y="796"/>
                  </a:lnTo>
                  <a:lnTo>
                    <a:pt x="2715" y="774"/>
                  </a:lnTo>
                  <a:lnTo>
                    <a:pt x="2681" y="694"/>
                  </a:lnTo>
                  <a:lnTo>
                    <a:pt x="2645" y="619"/>
                  </a:lnTo>
                  <a:lnTo>
                    <a:pt x="2606" y="549"/>
                  </a:lnTo>
                  <a:lnTo>
                    <a:pt x="2566" y="485"/>
                  </a:lnTo>
                  <a:lnTo>
                    <a:pt x="2521" y="425"/>
                  </a:lnTo>
                  <a:lnTo>
                    <a:pt x="2476" y="371"/>
                  </a:lnTo>
                  <a:lnTo>
                    <a:pt x="2429" y="324"/>
                  </a:lnTo>
                  <a:lnTo>
                    <a:pt x="2379" y="283"/>
                  </a:lnTo>
                  <a:lnTo>
                    <a:pt x="2328" y="249"/>
                  </a:lnTo>
                  <a:lnTo>
                    <a:pt x="2276" y="222"/>
                  </a:lnTo>
                  <a:lnTo>
                    <a:pt x="2192" y="214"/>
                  </a:lnTo>
                  <a:close/>
                  <a:moveTo>
                    <a:pt x="2113" y="0"/>
                  </a:moveTo>
                  <a:lnTo>
                    <a:pt x="2213" y="4"/>
                  </a:lnTo>
                  <a:lnTo>
                    <a:pt x="2314" y="14"/>
                  </a:lnTo>
                  <a:lnTo>
                    <a:pt x="2413" y="28"/>
                  </a:lnTo>
                  <a:lnTo>
                    <a:pt x="2510" y="50"/>
                  </a:lnTo>
                  <a:lnTo>
                    <a:pt x="2605" y="77"/>
                  </a:lnTo>
                  <a:lnTo>
                    <a:pt x="2699" y="110"/>
                  </a:lnTo>
                  <a:lnTo>
                    <a:pt x="2791" y="148"/>
                  </a:lnTo>
                  <a:lnTo>
                    <a:pt x="2879" y="193"/>
                  </a:lnTo>
                  <a:lnTo>
                    <a:pt x="2965" y="242"/>
                  </a:lnTo>
                  <a:lnTo>
                    <a:pt x="3048" y="297"/>
                  </a:lnTo>
                  <a:lnTo>
                    <a:pt x="3129" y="357"/>
                  </a:lnTo>
                  <a:lnTo>
                    <a:pt x="3204" y="422"/>
                  </a:lnTo>
                  <a:lnTo>
                    <a:pt x="3277" y="492"/>
                  </a:lnTo>
                  <a:lnTo>
                    <a:pt x="3345" y="567"/>
                  </a:lnTo>
                  <a:lnTo>
                    <a:pt x="3406" y="642"/>
                  </a:lnTo>
                  <a:lnTo>
                    <a:pt x="3462" y="720"/>
                  </a:lnTo>
                  <a:lnTo>
                    <a:pt x="3514" y="801"/>
                  </a:lnTo>
                  <a:lnTo>
                    <a:pt x="3559" y="885"/>
                  </a:lnTo>
                  <a:lnTo>
                    <a:pt x="3601" y="971"/>
                  </a:lnTo>
                  <a:lnTo>
                    <a:pt x="3636" y="1061"/>
                  </a:lnTo>
                  <a:lnTo>
                    <a:pt x="3667" y="1151"/>
                  </a:lnTo>
                  <a:lnTo>
                    <a:pt x="3693" y="1243"/>
                  </a:lnTo>
                  <a:lnTo>
                    <a:pt x="3712" y="1337"/>
                  </a:lnTo>
                  <a:lnTo>
                    <a:pt x="3727" y="1432"/>
                  </a:lnTo>
                  <a:lnTo>
                    <a:pt x="3735" y="1528"/>
                  </a:lnTo>
                  <a:lnTo>
                    <a:pt x="3738" y="1625"/>
                  </a:lnTo>
                  <a:lnTo>
                    <a:pt x="3735" y="1723"/>
                  </a:lnTo>
                  <a:lnTo>
                    <a:pt x="3727" y="1819"/>
                  </a:lnTo>
                  <a:lnTo>
                    <a:pt x="3712" y="1914"/>
                  </a:lnTo>
                  <a:lnTo>
                    <a:pt x="3693" y="2008"/>
                  </a:lnTo>
                  <a:lnTo>
                    <a:pt x="3667" y="2101"/>
                  </a:lnTo>
                  <a:lnTo>
                    <a:pt x="3636" y="2191"/>
                  </a:lnTo>
                  <a:lnTo>
                    <a:pt x="3601" y="2280"/>
                  </a:lnTo>
                  <a:lnTo>
                    <a:pt x="3559" y="2366"/>
                  </a:lnTo>
                  <a:lnTo>
                    <a:pt x="3513" y="2451"/>
                  </a:lnTo>
                  <a:lnTo>
                    <a:pt x="3462" y="2531"/>
                  </a:lnTo>
                  <a:lnTo>
                    <a:pt x="3406" y="2610"/>
                  </a:lnTo>
                  <a:lnTo>
                    <a:pt x="3345" y="2685"/>
                  </a:lnTo>
                  <a:lnTo>
                    <a:pt x="3277" y="2758"/>
                  </a:lnTo>
                  <a:lnTo>
                    <a:pt x="3207" y="2827"/>
                  </a:lnTo>
                  <a:lnTo>
                    <a:pt x="3131" y="2891"/>
                  </a:lnTo>
                  <a:lnTo>
                    <a:pt x="3053" y="2951"/>
                  </a:lnTo>
                  <a:lnTo>
                    <a:pt x="2971" y="3005"/>
                  </a:lnTo>
                  <a:lnTo>
                    <a:pt x="2887" y="3054"/>
                  </a:lnTo>
                  <a:lnTo>
                    <a:pt x="2800" y="3098"/>
                  </a:lnTo>
                  <a:lnTo>
                    <a:pt x="2711" y="3136"/>
                  </a:lnTo>
                  <a:lnTo>
                    <a:pt x="2711" y="2906"/>
                  </a:lnTo>
                  <a:lnTo>
                    <a:pt x="2784" y="2868"/>
                  </a:lnTo>
                  <a:lnTo>
                    <a:pt x="2856" y="2827"/>
                  </a:lnTo>
                  <a:lnTo>
                    <a:pt x="2925" y="2782"/>
                  </a:lnTo>
                  <a:lnTo>
                    <a:pt x="2990" y="2732"/>
                  </a:lnTo>
                  <a:lnTo>
                    <a:pt x="3054" y="2679"/>
                  </a:lnTo>
                  <a:lnTo>
                    <a:pt x="3115" y="2621"/>
                  </a:lnTo>
                  <a:lnTo>
                    <a:pt x="3038" y="2584"/>
                  </a:lnTo>
                  <a:lnTo>
                    <a:pt x="2958" y="2551"/>
                  </a:lnTo>
                  <a:lnTo>
                    <a:pt x="2873" y="2521"/>
                  </a:lnTo>
                  <a:lnTo>
                    <a:pt x="2836" y="2608"/>
                  </a:lnTo>
                  <a:lnTo>
                    <a:pt x="2797" y="2691"/>
                  </a:lnTo>
                  <a:lnTo>
                    <a:pt x="2755" y="2769"/>
                  </a:lnTo>
                  <a:lnTo>
                    <a:pt x="2709" y="2841"/>
                  </a:lnTo>
                  <a:lnTo>
                    <a:pt x="2705" y="2799"/>
                  </a:lnTo>
                  <a:lnTo>
                    <a:pt x="2696" y="2758"/>
                  </a:lnTo>
                  <a:lnTo>
                    <a:pt x="2681" y="2719"/>
                  </a:lnTo>
                  <a:lnTo>
                    <a:pt x="2661" y="2681"/>
                  </a:lnTo>
                  <a:lnTo>
                    <a:pt x="2637" y="2646"/>
                  </a:lnTo>
                  <a:lnTo>
                    <a:pt x="2664" y="2593"/>
                  </a:lnTo>
                  <a:lnTo>
                    <a:pt x="2690" y="2537"/>
                  </a:lnTo>
                  <a:lnTo>
                    <a:pt x="2715" y="2477"/>
                  </a:lnTo>
                  <a:lnTo>
                    <a:pt x="2618" y="2455"/>
                  </a:lnTo>
                  <a:lnTo>
                    <a:pt x="2517" y="2438"/>
                  </a:lnTo>
                  <a:lnTo>
                    <a:pt x="2415" y="2425"/>
                  </a:lnTo>
                  <a:lnTo>
                    <a:pt x="2237" y="2249"/>
                  </a:lnTo>
                  <a:lnTo>
                    <a:pt x="2347" y="2256"/>
                  </a:lnTo>
                  <a:lnTo>
                    <a:pt x="2455" y="2267"/>
                  </a:lnTo>
                  <a:lnTo>
                    <a:pt x="2561" y="2282"/>
                  </a:lnTo>
                  <a:lnTo>
                    <a:pt x="2665" y="2301"/>
                  </a:lnTo>
                  <a:lnTo>
                    <a:pt x="2767" y="2325"/>
                  </a:lnTo>
                  <a:lnTo>
                    <a:pt x="2793" y="2230"/>
                  </a:lnTo>
                  <a:lnTo>
                    <a:pt x="2816" y="2130"/>
                  </a:lnTo>
                  <a:lnTo>
                    <a:pt x="2834" y="2028"/>
                  </a:lnTo>
                  <a:lnTo>
                    <a:pt x="2849" y="1923"/>
                  </a:lnTo>
                  <a:lnTo>
                    <a:pt x="2859" y="1814"/>
                  </a:lnTo>
                  <a:lnTo>
                    <a:pt x="2865" y="1705"/>
                  </a:lnTo>
                  <a:lnTo>
                    <a:pt x="2192" y="1705"/>
                  </a:lnTo>
                  <a:lnTo>
                    <a:pt x="2192" y="2204"/>
                  </a:lnTo>
                  <a:lnTo>
                    <a:pt x="2130" y="2144"/>
                  </a:lnTo>
                  <a:lnTo>
                    <a:pt x="2100" y="2118"/>
                  </a:lnTo>
                  <a:lnTo>
                    <a:pt x="2067" y="2095"/>
                  </a:lnTo>
                  <a:lnTo>
                    <a:pt x="2033" y="2078"/>
                  </a:lnTo>
                  <a:lnTo>
                    <a:pt x="2033" y="1705"/>
                  </a:lnTo>
                  <a:lnTo>
                    <a:pt x="1359" y="1705"/>
                  </a:lnTo>
                  <a:lnTo>
                    <a:pt x="1363" y="1770"/>
                  </a:lnTo>
                  <a:lnTo>
                    <a:pt x="1367" y="1836"/>
                  </a:lnTo>
                  <a:lnTo>
                    <a:pt x="1209" y="1836"/>
                  </a:lnTo>
                  <a:lnTo>
                    <a:pt x="1204" y="1770"/>
                  </a:lnTo>
                  <a:lnTo>
                    <a:pt x="1201" y="1705"/>
                  </a:lnTo>
                  <a:lnTo>
                    <a:pt x="701" y="1705"/>
                  </a:lnTo>
                  <a:lnTo>
                    <a:pt x="707" y="1770"/>
                  </a:lnTo>
                  <a:lnTo>
                    <a:pt x="716" y="1836"/>
                  </a:lnTo>
                  <a:lnTo>
                    <a:pt x="500" y="1836"/>
                  </a:lnTo>
                  <a:lnTo>
                    <a:pt x="489" y="1731"/>
                  </a:lnTo>
                  <a:lnTo>
                    <a:pt x="486" y="1625"/>
                  </a:lnTo>
                  <a:lnTo>
                    <a:pt x="489" y="1529"/>
                  </a:lnTo>
                  <a:lnTo>
                    <a:pt x="497" y="1433"/>
                  </a:lnTo>
                  <a:lnTo>
                    <a:pt x="512" y="1338"/>
                  </a:lnTo>
                  <a:lnTo>
                    <a:pt x="532" y="1244"/>
                  </a:lnTo>
                  <a:lnTo>
                    <a:pt x="557" y="1151"/>
                  </a:lnTo>
                  <a:lnTo>
                    <a:pt x="588" y="1061"/>
                  </a:lnTo>
                  <a:lnTo>
                    <a:pt x="624" y="972"/>
                  </a:lnTo>
                  <a:lnTo>
                    <a:pt x="665" y="885"/>
                  </a:lnTo>
                  <a:lnTo>
                    <a:pt x="711" y="801"/>
                  </a:lnTo>
                  <a:lnTo>
                    <a:pt x="762" y="720"/>
                  </a:lnTo>
                  <a:lnTo>
                    <a:pt x="819" y="642"/>
                  </a:lnTo>
                  <a:lnTo>
                    <a:pt x="880" y="566"/>
                  </a:lnTo>
                  <a:lnTo>
                    <a:pt x="948" y="491"/>
                  </a:lnTo>
                  <a:lnTo>
                    <a:pt x="1021" y="422"/>
                  </a:lnTo>
                  <a:lnTo>
                    <a:pt x="1096" y="357"/>
                  </a:lnTo>
                  <a:lnTo>
                    <a:pt x="1176" y="297"/>
                  </a:lnTo>
                  <a:lnTo>
                    <a:pt x="1258" y="242"/>
                  </a:lnTo>
                  <a:lnTo>
                    <a:pt x="1345" y="193"/>
                  </a:lnTo>
                  <a:lnTo>
                    <a:pt x="1434" y="148"/>
                  </a:lnTo>
                  <a:lnTo>
                    <a:pt x="1525" y="110"/>
                  </a:lnTo>
                  <a:lnTo>
                    <a:pt x="1619" y="77"/>
                  </a:lnTo>
                  <a:lnTo>
                    <a:pt x="1714" y="50"/>
                  </a:lnTo>
                  <a:lnTo>
                    <a:pt x="1811" y="28"/>
                  </a:lnTo>
                  <a:lnTo>
                    <a:pt x="1911" y="14"/>
                  </a:lnTo>
                  <a:lnTo>
                    <a:pt x="2011" y="4"/>
                  </a:lnTo>
                  <a:lnTo>
                    <a:pt x="211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grpSp>
      <p:grpSp>
        <p:nvGrpSpPr>
          <p:cNvPr id="522" name="Google Shape;522;p19"/>
          <p:cNvGrpSpPr/>
          <p:nvPr/>
        </p:nvGrpSpPr>
        <p:grpSpPr>
          <a:xfrm>
            <a:off x="5053933" y="1780777"/>
            <a:ext cx="1042654" cy="1173270"/>
            <a:chOff x="3938645" y="1409647"/>
            <a:chExt cx="782010" cy="879975"/>
          </a:xfrm>
        </p:grpSpPr>
        <p:grpSp>
          <p:nvGrpSpPr>
            <p:cNvPr id="523" name="Google Shape;523;p19"/>
            <p:cNvGrpSpPr/>
            <p:nvPr/>
          </p:nvGrpSpPr>
          <p:grpSpPr>
            <a:xfrm>
              <a:off x="3938645" y="1409647"/>
              <a:ext cx="782010" cy="879975"/>
              <a:chOff x="7501746" y="2428300"/>
              <a:chExt cx="1374600" cy="1546800"/>
            </a:xfrm>
          </p:grpSpPr>
          <p:sp>
            <p:nvSpPr>
              <p:cNvPr id="524" name="Google Shape;524;p19"/>
              <p:cNvSpPr/>
              <p:nvPr/>
            </p:nvSpPr>
            <p:spPr>
              <a:xfrm rot="-5400000">
                <a:off x="7415646" y="2514400"/>
                <a:ext cx="1546800" cy="1374600"/>
              </a:xfrm>
              <a:prstGeom prst="hexagon">
                <a:avLst>
                  <a:gd fmla="val 24450" name="adj"/>
                  <a:gd fmla="val 115470" name="vf"/>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Helvetica Neue"/>
                  <a:ea typeface="Helvetica Neue"/>
                  <a:cs typeface="Helvetica Neue"/>
                  <a:sym typeface="Helvetica Neue"/>
                </a:endParaRPr>
              </a:p>
            </p:txBody>
          </p:sp>
          <p:sp>
            <p:nvSpPr>
              <p:cNvPr id="525" name="Google Shape;525;p19"/>
              <p:cNvSpPr/>
              <p:nvPr/>
            </p:nvSpPr>
            <p:spPr>
              <a:xfrm>
                <a:off x="7768877" y="3720472"/>
                <a:ext cx="153900" cy="153900"/>
              </a:xfrm>
              <a:prstGeom prst="ellipse">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Helvetica Neue"/>
                  <a:ea typeface="Helvetica Neue"/>
                  <a:cs typeface="Helvetica Neue"/>
                  <a:sym typeface="Helvetica Neue"/>
                </a:endParaRPr>
              </a:p>
            </p:txBody>
          </p:sp>
        </p:grpSp>
        <p:sp>
          <p:nvSpPr>
            <p:cNvPr id="526" name="Google Shape;526;p19"/>
            <p:cNvSpPr/>
            <p:nvPr/>
          </p:nvSpPr>
          <p:spPr>
            <a:xfrm>
              <a:off x="4158676" y="1692429"/>
              <a:ext cx="341653" cy="341002"/>
            </a:xfrm>
            <a:custGeom>
              <a:rect b="b" l="l" r="r" t="t"/>
              <a:pathLst>
                <a:path extrusionOk="0" h="3666" w="3673">
                  <a:moveTo>
                    <a:pt x="613" y="2138"/>
                  </a:moveTo>
                  <a:lnTo>
                    <a:pt x="613" y="3055"/>
                  </a:lnTo>
                  <a:lnTo>
                    <a:pt x="1683" y="3055"/>
                  </a:lnTo>
                  <a:lnTo>
                    <a:pt x="1683" y="2138"/>
                  </a:lnTo>
                  <a:lnTo>
                    <a:pt x="613" y="2138"/>
                  </a:lnTo>
                  <a:close/>
                  <a:moveTo>
                    <a:pt x="632" y="1604"/>
                  </a:moveTo>
                  <a:lnTo>
                    <a:pt x="660" y="1649"/>
                  </a:lnTo>
                  <a:lnTo>
                    <a:pt x="694" y="1690"/>
                  </a:lnTo>
                  <a:lnTo>
                    <a:pt x="732" y="1728"/>
                  </a:lnTo>
                  <a:lnTo>
                    <a:pt x="774" y="1760"/>
                  </a:lnTo>
                  <a:lnTo>
                    <a:pt x="821" y="1789"/>
                  </a:lnTo>
                  <a:lnTo>
                    <a:pt x="869" y="1810"/>
                  </a:lnTo>
                  <a:lnTo>
                    <a:pt x="921" y="1827"/>
                  </a:lnTo>
                  <a:lnTo>
                    <a:pt x="977" y="1837"/>
                  </a:lnTo>
                  <a:lnTo>
                    <a:pt x="1033" y="1840"/>
                  </a:lnTo>
                  <a:lnTo>
                    <a:pt x="1090" y="1837"/>
                  </a:lnTo>
                  <a:lnTo>
                    <a:pt x="1144" y="1827"/>
                  </a:lnTo>
                  <a:lnTo>
                    <a:pt x="1197" y="1810"/>
                  </a:lnTo>
                  <a:lnTo>
                    <a:pt x="1246" y="1789"/>
                  </a:lnTo>
                  <a:lnTo>
                    <a:pt x="1292" y="1760"/>
                  </a:lnTo>
                  <a:lnTo>
                    <a:pt x="1334" y="1728"/>
                  </a:lnTo>
                  <a:lnTo>
                    <a:pt x="1372" y="1690"/>
                  </a:lnTo>
                  <a:lnTo>
                    <a:pt x="1406" y="1649"/>
                  </a:lnTo>
                  <a:lnTo>
                    <a:pt x="1435" y="1604"/>
                  </a:lnTo>
                  <a:lnTo>
                    <a:pt x="1464" y="1649"/>
                  </a:lnTo>
                  <a:lnTo>
                    <a:pt x="1498" y="1690"/>
                  </a:lnTo>
                  <a:lnTo>
                    <a:pt x="1535" y="1728"/>
                  </a:lnTo>
                  <a:lnTo>
                    <a:pt x="1578" y="1760"/>
                  </a:lnTo>
                  <a:lnTo>
                    <a:pt x="1624" y="1789"/>
                  </a:lnTo>
                  <a:lnTo>
                    <a:pt x="1673" y="1810"/>
                  </a:lnTo>
                  <a:lnTo>
                    <a:pt x="1725" y="1827"/>
                  </a:lnTo>
                  <a:lnTo>
                    <a:pt x="1780" y="1837"/>
                  </a:lnTo>
                  <a:lnTo>
                    <a:pt x="1837" y="1840"/>
                  </a:lnTo>
                  <a:lnTo>
                    <a:pt x="1894" y="1837"/>
                  </a:lnTo>
                  <a:lnTo>
                    <a:pt x="1948" y="1827"/>
                  </a:lnTo>
                  <a:lnTo>
                    <a:pt x="2000" y="1810"/>
                  </a:lnTo>
                  <a:lnTo>
                    <a:pt x="2050" y="1789"/>
                  </a:lnTo>
                  <a:lnTo>
                    <a:pt x="2096" y="1760"/>
                  </a:lnTo>
                  <a:lnTo>
                    <a:pt x="2138" y="1728"/>
                  </a:lnTo>
                  <a:lnTo>
                    <a:pt x="2176" y="1690"/>
                  </a:lnTo>
                  <a:lnTo>
                    <a:pt x="2210" y="1649"/>
                  </a:lnTo>
                  <a:lnTo>
                    <a:pt x="2238" y="1604"/>
                  </a:lnTo>
                  <a:lnTo>
                    <a:pt x="2268" y="1649"/>
                  </a:lnTo>
                  <a:lnTo>
                    <a:pt x="2301" y="1690"/>
                  </a:lnTo>
                  <a:lnTo>
                    <a:pt x="2339" y="1728"/>
                  </a:lnTo>
                  <a:lnTo>
                    <a:pt x="2382" y="1760"/>
                  </a:lnTo>
                  <a:lnTo>
                    <a:pt x="2427" y="1789"/>
                  </a:lnTo>
                  <a:lnTo>
                    <a:pt x="2477" y="1810"/>
                  </a:lnTo>
                  <a:lnTo>
                    <a:pt x="2529" y="1827"/>
                  </a:lnTo>
                  <a:lnTo>
                    <a:pt x="2583" y="1837"/>
                  </a:lnTo>
                  <a:lnTo>
                    <a:pt x="2640" y="1840"/>
                  </a:lnTo>
                  <a:lnTo>
                    <a:pt x="2697" y="1837"/>
                  </a:lnTo>
                  <a:lnTo>
                    <a:pt x="2752" y="1827"/>
                  </a:lnTo>
                  <a:lnTo>
                    <a:pt x="2804" y="1810"/>
                  </a:lnTo>
                  <a:lnTo>
                    <a:pt x="2853" y="1789"/>
                  </a:lnTo>
                  <a:lnTo>
                    <a:pt x="2899" y="1760"/>
                  </a:lnTo>
                  <a:lnTo>
                    <a:pt x="2942" y="1728"/>
                  </a:lnTo>
                  <a:lnTo>
                    <a:pt x="2980" y="1690"/>
                  </a:lnTo>
                  <a:lnTo>
                    <a:pt x="3013" y="1649"/>
                  </a:lnTo>
                  <a:lnTo>
                    <a:pt x="3042" y="1604"/>
                  </a:lnTo>
                  <a:lnTo>
                    <a:pt x="3070" y="1649"/>
                  </a:lnTo>
                  <a:lnTo>
                    <a:pt x="3104" y="1690"/>
                  </a:lnTo>
                  <a:lnTo>
                    <a:pt x="3143" y="1728"/>
                  </a:lnTo>
                  <a:lnTo>
                    <a:pt x="3185" y="1760"/>
                  </a:lnTo>
                  <a:lnTo>
                    <a:pt x="3231" y="1789"/>
                  </a:lnTo>
                  <a:lnTo>
                    <a:pt x="3281" y="1810"/>
                  </a:lnTo>
                  <a:lnTo>
                    <a:pt x="3333" y="1827"/>
                  </a:lnTo>
                  <a:lnTo>
                    <a:pt x="3387" y="1837"/>
                  </a:lnTo>
                  <a:lnTo>
                    <a:pt x="3444" y="1840"/>
                  </a:lnTo>
                  <a:lnTo>
                    <a:pt x="3483" y="1838"/>
                  </a:lnTo>
                  <a:lnTo>
                    <a:pt x="3520" y="1833"/>
                  </a:lnTo>
                  <a:lnTo>
                    <a:pt x="3520" y="3666"/>
                  </a:lnTo>
                  <a:lnTo>
                    <a:pt x="3061" y="3666"/>
                  </a:lnTo>
                  <a:lnTo>
                    <a:pt x="3061" y="2138"/>
                  </a:lnTo>
                  <a:lnTo>
                    <a:pt x="2142" y="2138"/>
                  </a:lnTo>
                  <a:lnTo>
                    <a:pt x="2142" y="3666"/>
                  </a:lnTo>
                  <a:lnTo>
                    <a:pt x="154" y="3666"/>
                  </a:lnTo>
                  <a:lnTo>
                    <a:pt x="154" y="1833"/>
                  </a:lnTo>
                  <a:lnTo>
                    <a:pt x="191" y="1838"/>
                  </a:lnTo>
                  <a:lnTo>
                    <a:pt x="229" y="1840"/>
                  </a:lnTo>
                  <a:lnTo>
                    <a:pt x="286" y="1837"/>
                  </a:lnTo>
                  <a:lnTo>
                    <a:pt x="341" y="1827"/>
                  </a:lnTo>
                  <a:lnTo>
                    <a:pt x="393" y="1810"/>
                  </a:lnTo>
                  <a:lnTo>
                    <a:pt x="442" y="1789"/>
                  </a:lnTo>
                  <a:lnTo>
                    <a:pt x="488" y="1760"/>
                  </a:lnTo>
                  <a:lnTo>
                    <a:pt x="531" y="1728"/>
                  </a:lnTo>
                  <a:lnTo>
                    <a:pt x="569" y="1690"/>
                  </a:lnTo>
                  <a:lnTo>
                    <a:pt x="602" y="1649"/>
                  </a:lnTo>
                  <a:lnTo>
                    <a:pt x="632" y="1604"/>
                  </a:lnTo>
                  <a:close/>
                  <a:moveTo>
                    <a:pt x="154" y="458"/>
                  </a:moveTo>
                  <a:lnTo>
                    <a:pt x="3368" y="458"/>
                  </a:lnTo>
                  <a:lnTo>
                    <a:pt x="3368" y="460"/>
                  </a:lnTo>
                  <a:lnTo>
                    <a:pt x="3371" y="471"/>
                  </a:lnTo>
                  <a:lnTo>
                    <a:pt x="3376" y="485"/>
                  </a:lnTo>
                  <a:lnTo>
                    <a:pt x="3382" y="504"/>
                  </a:lnTo>
                  <a:lnTo>
                    <a:pt x="3390" y="529"/>
                  </a:lnTo>
                  <a:lnTo>
                    <a:pt x="3399" y="559"/>
                  </a:lnTo>
                  <a:lnTo>
                    <a:pt x="3410" y="591"/>
                  </a:lnTo>
                  <a:lnTo>
                    <a:pt x="3421" y="627"/>
                  </a:lnTo>
                  <a:lnTo>
                    <a:pt x="3433" y="667"/>
                  </a:lnTo>
                  <a:lnTo>
                    <a:pt x="3447" y="710"/>
                  </a:lnTo>
                  <a:lnTo>
                    <a:pt x="3460" y="754"/>
                  </a:lnTo>
                  <a:lnTo>
                    <a:pt x="3475" y="800"/>
                  </a:lnTo>
                  <a:lnTo>
                    <a:pt x="3490" y="847"/>
                  </a:lnTo>
                  <a:lnTo>
                    <a:pt x="3505" y="895"/>
                  </a:lnTo>
                  <a:lnTo>
                    <a:pt x="3520" y="944"/>
                  </a:lnTo>
                  <a:lnTo>
                    <a:pt x="3536" y="993"/>
                  </a:lnTo>
                  <a:lnTo>
                    <a:pt x="3551" y="1042"/>
                  </a:lnTo>
                  <a:lnTo>
                    <a:pt x="3566" y="1090"/>
                  </a:lnTo>
                  <a:lnTo>
                    <a:pt x="3580" y="1136"/>
                  </a:lnTo>
                  <a:lnTo>
                    <a:pt x="3594" y="1181"/>
                  </a:lnTo>
                  <a:lnTo>
                    <a:pt x="3607" y="1224"/>
                  </a:lnTo>
                  <a:lnTo>
                    <a:pt x="3620" y="1265"/>
                  </a:lnTo>
                  <a:lnTo>
                    <a:pt x="3631" y="1303"/>
                  </a:lnTo>
                  <a:lnTo>
                    <a:pt x="3641" y="1337"/>
                  </a:lnTo>
                  <a:lnTo>
                    <a:pt x="3650" y="1368"/>
                  </a:lnTo>
                  <a:lnTo>
                    <a:pt x="3658" y="1395"/>
                  </a:lnTo>
                  <a:lnTo>
                    <a:pt x="3665" y="1416"/>
                  </a:lnTo>
                  <a:lnTo>
                    <a:pt x="3670" y="1433"/>
                  </a:lnTo>
                  <a:lnTo>
                    <a:pt x="3673" y="1446"/>
                  </a:lnTo>
                  <a:lnTo>
                    <a:pt x="3673" y="1451"/>
                  </a:lnTo>
                  <a:lnTo>
                    <a:pt x="3671" y="1488"/>
                  </a:lnTo>
                  <a:lnTo>
                    <a:pt x="3662" y="1523"/>
                  </a:lnTo>
                  <a:lnTo>
                    <a:pt x="3648" y="1556"/>
                  </a:lnTo>
                  <a:lnTo>
                    <a:pt x="3629" y="1587"/>
                  </a:lnTo>
                  <a:lnTo>
                    <a:pt x="3606" y="1613"/>
                  </a:lnTo>
                  <a:lnTo>
                    <a:pt x="3579" y="1636"/>
                  </a:lnTo>
                  <a:lnTo>
                    <a:pt x="3550" y="1654"/>
                  </a:lnTo>
                  <a:lnTo>
                    <a:pt x="3516" y="1668"/>
                  </a:lnTo>
                  <a:lnTo>
                    <a:pt x="3481" y="1677"/>
                  </a:lnTo>
                  <a:lnTo>
                    <a:pt x="3444" y="1680"/>
                  </a:lnTo>
                  <a:lnTo>
                    <a:pt x="3406" y="1677"/>
                  </a:lnTo>
                  <a:lnTo>
                    <a:pt x="3371" y="1668"/>
                  </a:lnTo>
                  <a:lnTo>
                    <a:pt x="3338" y="1654"/>
                  </a:lnTo>
                  <a:lnTo>
                    <a:pt x="3308" y="1636"/>
                  </a:lnTo>
                  <a:lnTo>
                    <a:pt x="3282" y="1613"/>
                  </a:lnTo>
                  <a:lnTo>
                    <a:pt x="3258" y="1587"/>
                  </a:lnTo>
                  <a:lnTo>
                    <a:pt x="3240" y="1556"/>
                  </a:lnTo>
                  <a:lnTo>
                    <a:pt x="3226" y="1523"/>
                  </a:lnTo>
                  <a:lnTo>
                    <a:pt x="3217" y="1488"/>
                  </a:lnTo>
                  <a:lnTo>
                    <a:pt x="3214" y="1451"/>
                  </a:lnTo>
                  <a:lnTo>
                    <a:pt x="3214" y="763"/>
                  </a:lnTo>
                  <a:lnTo>
                    <a:pt x="2871" y="763"/>
                  </a:lnTo>
                  <a:lnTo>
                    <a:pt x="2870" y="1451"/>
                  </a:lnTo>
                  <a:lnTo>
                    <a:pt x="2867" y="1488"/>
                  </a:lnTo>
                  <a:lnTo>
                    <a:pt x="2858" y="1523"/>
                  </a:lnTo>
                  <a:lnTo>
                    <a:pt x="2844" y="1556"/>
                  </a:lnTo>
                  <a:lnTo>
                    <a:pt x="2825" y="1587"/>
                  </a:lnTo>
                  <a:lnTo>
                    <a:pt x="2803" y="1613"/>
                  </a:lnTo>
                  <a:lnTo>
                    <a:pt x="2775" y="1636"/>
                  </a:lnTo>
                  <a:lnTo>
                    <a:pt x="2746" y="1654"/>
                  </a:lnTo>
                  <a:lnTo>
                    <a:pt x="2713" y="1668"/>
                  </a:lnTo>
                  <a:lnTo>
                    <a:pt x="2677" y="1677"/>
                  </a:lnTo>
                  <a:lnTo>
                    <a:pt x="2640" y="1680"/>
                  </a:lnTo>
                  <a:lnTo>
                    <a:pt x="2604" y="1677"/>
                  </a:lnTo>
                  <a:lnTo>
                    <a:pt x="2567" y="1668"/>
                  </a:lnTo>
                  <a:lnTo>
                    <a:pt x="2535" y="1654"/>
                  </a:lnTo>
                  <a:lnTo>
                    <a:pt x="2505" y="1636"/>
                  </a:lnTo>
                  <a:lnTo>
                    <a:pt x="2478" y="1613"/>
                  </a:lnTo>
                  <a:lnTo>
                    <a:pt x="2455" y="1587"/>
                  </a:lnTo>
                  <a:lnTo>
                    <a:pt x="2436" y="1556"/>
                  </a:lnTo>
                  <a:lnTo>
                    <a:pt x="2423" y="1523"/>
                  </a:lnTo>
                  <a:lnTo>
                    <a:pt x="2414" y="1488"/>
                  </a:lnTo>
                  <a:lnTo>
                    <a:pt x="2410" y="1451"/>
                  </a:lnTo>
                  <a:lnTo>
                    <a:pt x="2410" y="763"/>
                  </a:lnTo>
                  <a:lnTo>
                    <a:pt x="2067" y="763"/>
                  </a:lnTo>
                  <a:lnTo>
                    <a:pt x="2067" y="1451"/>
                  </a:lnTo>
                  <a:lnTo>
                    <a:pt x="2063" y="1488"/>
                  </a:lnTo>
                  <a:lnTo>
                    <a:pt x="2054" y="1523"/>
                  </a:lnTo>
                  <a:lnTo>
                    <a:pt x="2041" y="1556"/>
                  </a:lnTo>
                  <a:lnTo>
                    <a:pt x="2022" y="1587"/>
                  </a:lnTo>
                  <a:lnTo>
                    <a:pt x="1999" y="1613"/>
                  </a:lnTo>
                  <a:lnTo>
                    <a:pt x="1973" y="1636"/>
                  </a:lnTo>
                  <a:lnTo>
                    <a:pt x="1942" y="1654"/>
                  </a:lnTo>
                  <a:lnTo>
                    <a:pt x="1909" y="1668"/>
                  </a:lnTo>
                  <a:lnTo>
                    <a:pt x="1874" y="1677"/>
                  </a:lnTo>
                  <a:lnTo>
                    <a:pt x="1837" y="1680"/>
                  </a:lnTo>
                  <a:lnTo>
                    <a:pt x="1800" y="1677"/>
                  </a:lnTo>
                  <a:lnTo>
                    <a:pt x="1765" y="1668"/>
                  </a:lnTo>
                  <a:lnTo>
                    <a:pt x="1731" y="1654"/>
                  </a:lnTo>
                  <a:lnTo>
                    <a:pt x="1701" y="1636"/>
                  </a:lnTo>
                  <a:lnTo>
                    <a:pt x="1674" y="1613"/>
                  </a:lnTo>
                  <a:lnTo>
                    <a:pt x="1652" y="1587"/>
                  </a:lnTo>
                  <a:lnTo>
                    <a:pt x="1632" y="1556"/>
                  </a:lnTo>
                  <a:lnTo>
                    <a:pt x="1619" y="1523"/>
                  </a:lnTo>
                  <a:lnTo>
                    <a:pt x="1610" y="1488"/>
                  </a:lnTo>
                  <a:lnTo>
                    <a:pt x="1608" y="1451"/>
                  </a:lnTo>
                  <a:lnTo>
                    <a:pt x="1608" y="763"/>
                  </a:lnTo>
                  <a:lnTo>
                    <a:pt x="1263" y="763"/>
                  </a:lnTo>
                  <a:lnTo>
                    <a:pt x="1263" y="1451"/>
                  </a:lnTo>
                  <a:lnTo>
                    <a:pt x="1259" y="1488"/>
                  </a:lnTo>
                  <a:lnTo>
                    <a:pt x="1251" y="1523"/>
                  </a:lnTo>
                  <a:lnTo>
                    <a:pt x="1237" y="1556"/>
                  </a:lnTo>
                  <a:lnTo>
                    <a:pt x="1219" y="1587"/>
                  </a:lnTo>
                  <a:lnTo>
                    <a:pt x="1196" y="1613"/>
                  </a:lnTo>
                  <a:lnTo>
                    <a:pt x="1169" y="1636"/>
                  </a:lnTo>
                  <a:lnTo>
                    <a:pt x="1138" y="1654"/>
                  </a:lnTo>
                  <a:lnTo>
                    <a:pt x="1106" y="1668"/>
                  </a:lnTo>
                  <a:lnTo>
                    <a:pt x="1071" y="1677"/>
                  </a:lnTo>
                  <a:lnTo>
                    <a:pt x="1033" y="1680"/>
                  </a:lnTo>
                  <a:lnTo>
                    <a:pt x="996" y="1677"/>
                  </a:lnTo>
                  <a:lnTo>
                    <a:pt x="961" y="1668"/>
                  </a:lnTo>
                  <a:lnTo>
                    <a:pt x="928" y="1654"/>
                  </a:lnTo>
                  <a:lnTo>
                    <a:pt x="898" y="1636"/>
                  </a:lnTo>
                  <a:lnTo>
                    <a:pt x="870" y="1613"/>
                  </a:lnTo>
                  <a:lnTo>
                    <a:pt x="848" y="1587"/>
                  </a:lnTo>
                  <a:lnTo>
                    <a:pt x="830" y="1556"/>
                  </a:lnTo>
                  <a:lnTo>
                    <a:pt x="815" y="1523"/>
                  </a:lnTo>
                  <a:lnTo>
                    <a:pt x="807" y="1488"/>
                  </a:lnTo>
                  <a:lnTo>
                    <a:pt x="804" y="1451"/>
                  </a:lnTo>
                  <a:lnTo>
                    <a:pt x="804" y="763"/>
                  </a:lnTo>
                  <a:lnTo>
                    <a:pt x="459" y="763"/>
                  </a:lnTo>
                  <a:lnTo>
                    <a:pt x="459" y="1451"/>
                  </a:lnTo>
                  <a:lnTo>
                    <a:pt x="457" y="1488"/>
                  </a:lnTo>
                  <a:lnTo>
                    <a:pt x="448" y="1523"/>
                  </a:lnTo>
                  <a:lnTo>
                    <a:pt x="434" y="1556"/>
                  </a:lnTo>
                  <a:lnTo>
                    <a:pt x="415" y="1587"/>
                  </a:lnTo>
                  <a:lnTo>
                    <a:pt x="392" y="1613"/>
                  </a:lnTo>
                  <a:lnTo>
                    <a:pt x="365" y="1636"/>
                  </a:lnTo>
                  <a:lnTo>
                    <a:pt x="336" y="1654"/>
                  </a:lnTo>
                  <a:lnTo>
                    <a:pt x="302" y="1668"/>
                  </a:lnTo>
                  <a:lnTo>
                    <a:pt x="267" y="1677"/>
                  </a:lnTo>
                  <a:lnTo>
                    <a:pt x="229" y="1680"/>
                  </a:lnTo>
                  <a:lnTo>
                    <a:pt x="192" y="1677"/>
                  </a:lnTo>
                  <a:lnTo>
                    <a:pt x="157" y="1668"/>
                  </a:lnTo>
                  <a:lnTo>
                    <a:pt x="124" y="1654"/>
                  </a:lnTo>
                  <a:lnTo>
                    <a:pt x="94" y="1636"/>
                  </a:lnTo>
                  <a:lnTo>
                    <a:pt x="68" y="1613"/>
                  </a:lnTo>
                  <a:lnTo>
                    <a:pt x="44" y="1587"/>
                  </a:lnTo>
                  <a:lnTo>
                    <a:pt x="26" y="1556"/>
                  </a:lnTo>
                  <a:lnTo>
                    <a:pt x="11" y="1523"/>
                  </a:lnTo>
                  <a:lnTo>
                    <a:pt x="3" y="1488"/>
                  </a:lnTo>
                  <a:lnTo>
                    <a:pt x="0" y="1451"/>
                  </a:lnTo>
                  <a:lnTo>
                    <a:pt x="1" y="1444"/>
                  </a:lnTo>
                  <a:lnTo>
                    <a:pt x="2" y="1431"/>
                  </a:lnTo>
                  <a:lnTo>
                    <a:pt x="4" y="1412"/>
                  </a:lnTo>
                  <a:lnTo>
                    <a:pt x="9" y="1387"/>
                  </a:lnTo>
                  <a:lnTo>
                    <a:pt x="13" y="1357"/>
                  </a:lnTo>
                  <a:lnTo>
                    <a:pt x="18" y="1323"/>
                  </a:lnTo>
                  <a:lnTo>
                    <a:pt x="24" y="1284"/>
                  </a:lnTo>
                  <a:lnTo>
                    <a:pt x="30" y="1242"/>
                  </a:lnTo>
                  <a:lnTo>
                    <a:pt x="37" y="1197"/>
                  </a:lnTo>
                  <a:lnTo>
                    <a:pt x="45" y="1150"/>
                  </a:lnTo>
                  <a:lnTo>
                    <a:pt x="52" y="1100"/>
                  </a:lnTo>
                  <a:lnTo>
                    <a:pt x="60" y="1048"/>
                  </a:lnTo>
                  <a:lnTo>
                    <a:pt x="69" y="996"/>
                  </a:lnTo>
                  <a:lnTo>
                    <a:pt x="77" y="944"/>
                  </a:lnTo>
                  <a:lnTo>
                    <a:pt x="85" y="891"/>
                  </a:lnTo>
                  <a:lnTo>
                    <a:pt x="93" y="841"/>
                  </a:lnTo>
                  <a:lnTo>
                    <a:pt x="100" y="790"/>
                  </a:lnTo>
                  <a:lnTo>
                    <a:pt x="108" y="740"/>
                  </a:lnTo>
                  <a:lnTo>
                    <a:pt x="116" y="694"/>
                  </a:lnTo>
                  <a:lnTo>
                    <a:pt x="123" y="650"/>
                  </a:lnTo>
                  <a:lnTo>
                    <a:pt x="129" y="609"/>
                  </a:lnTo>
                  <a:lnTo>
                    <a:pt x="136" y="572"/>
                  </a:lnTo>
                  <a:lnTo>
                    <a:pt x="140" y="539"/>
                  </a:lnTo>
                  <a:lnTo>
                    <a:pt x="145" y="511"/>
                  </a:lnTo>
                  <a:lnTo>
                    <a:pt x="148" y="489"/>
                  </a:lnTo>
                  <a:lnTo>
                    <a:pt x="151" y="472"/>
                  </a:lnTo>
                  <a:lnTo>
                    <a:pt x="152" y="461"/>
                  </a:lnTo>
                  <a:lnTo>
                    <a:pt x="154" y="458"/>
                  </a:lnTo>
                  <a:close/>
                  <a:moveTo>
                    <a:pt x="154" y="0"/>
                  </a:moveTo>
                  <a:lnTo>
                    <a:pt x="3368" y="0"/>
                  </a:lnTo>
                  <a:lnTo>
                    <a:pt x="3368" y="305"/>
                  </a:lnTo>
                  <a:lnTo>
                    <a:pt x="154" y="305"/>
                  </a:lnTo>
                  <a:lnTo>
                    <a:pt x="15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grpSp>
      <p:grpSp>
        <p:nvGrpSpPr>
          <p:cNvPr id="527" name="Google Shape;527;p19"/>
          <p:cNvGrpSpPr/>
          <p:nvPr/>
        </p:nvGrpSpPr>
        <p:grpSpPr>
          <a:xfrm>
            <a:off x="6210237" y="1652780"/>
            <a:ext cx="1269981" cy="1429269"/>
            <a:chOff x="4805895" y="1313648"/>
            <a:chExt cx="952509" cy="1071978"/>
          </a:xfrm>
        </p:grpSpPr>
        <p:grpSp>
          <p:nvGrpSpPr>
            <p:cNvPr id="528" name="Google Shape;528;p19"/>
            <p:cNvGrpSpPr/>
            <p:nvPr/>
          </p:nvGrpSpPr>
          <p:grpSpPr>
            <a:xfrm>
              <a:off x="4805895" y="1313648"/>
              <a:ext cx="952509" cy="1071978"/>
              <a:chOff x="9026176" y="2259557"/>
              <a:chExt cx="1674300" cy="1884300"/>
            </a:xfrm>
          </p:grpSpPr>
          <p:sp>
            <p:nvSpPr>
              <p:cNvPr id="529" name="Google Shape;529;p19"/>
              <p:cNvSpPr/>
              <p:nvPr/>
            </p:nvSpPr>
            <p:spPr>
              <a:xfrm rot="-5400000">
                <a:off x="8921176" y="2364557"/>
                <a:ext cx="1884300" cy="1674300"/>
              </a:xfrm>
              <a:prstGeom prst="hexagon">
                <a:avLst>
                  <a:gd fmla="val 24450" name="adj"/>
                  <a:gd fmla="val 115470" name="vf"/>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Helvetica Neue"/>
                  <a:ea typeface="Helvetica Neue"/>
                  <a:cs typeface="Helvetica Neue"/>
                  <a:sym typeface="Helvetica Neue"/>
                </a:endParaRPr>
              </a:p>
            </p:txBody>
          </p:sp>
          <p:sp>
            <p:nvSpPr>
              <p:cNvPr id="530" name="Google Shape;530;p19"/>
              <p:cNvSpPr/>
              <p:nvPr/>
            </p:nvSpPr>
            <p:spPr>
              <a:xfrm>
                <a:off x="10230491" y="2399492"/>
                <a:ext cx="153900" cy="153900"/>
              </a:xfrm>
              <a:prstGeom prst="ellipse">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Helvetica Neue"/>
                  <a:ea typeface="Helvetica Neue"/>
                  <a:cs typeface="Helvetica Neue"/>
                  <a:sym typeface="Helvetica Neue"/>
                </a:endParaRPr>
              </a:p>
            </p:txBody>
          </p:sp>
        </p:grpSp>
        <p:sp>
          <p:nvSpPr>
            <p:cNvPr id="531" name="Google Shape;531;p19"/>
            <p:cNvSpPr txBox="1"/>
            <p:nvPr/>
          </p:nvSpPr>
          <p:spPr>
            <a:xfrm>
              <a:off x="4971519" y="1727944"/>
              <a:ext cx="519300" cy="1869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ADD TEXT</a:t>
              </a:r>
              <a:endParaRPr b="1" sz="1800">
                <a:solidFill>
                  <a:schemeClr val="lt1"/>
                </a:solidFill>
                <a:latin typeface="Helvetica Neue"/>
                <a:ea typeface="Helvetica Neue"/>
                <a:cs typeface="Helvetica Neue"/>
                <a:sym typeface="Helvetica Neue"/>
              </a:endParaRPr>
            </a:p>
          </p:txBody>
        </p:sp>
      </p:grpSp>
      <p:grpSp>
        <p:nvGrpSpPr>
          <p:cNvPr id="532" name="Google Shape;532;p19"/>
          <p:cNvGrpSpPr/>
          <p:nvPr/>
        </p:nvGrpSpPr>
        <p:grpSpPr>
          <a:xfrm>
            <a:off x="6273737" y="3891626"/>
            <a:ext cx="1269981" cy="1429269"/>
            <a:chOff x="5282176" y="2153955"/>
            <a:chExt cx="952509" cy="1071978"/>
          </a:xfrm>
        </p:grpSpPr>
        <p:grpSp>
          <p:nvGrpSpPr>
            <p:cNvPr id="533" name="Google Shape;533;p19"/>
            <p:cNvGrpSpPr/>
            <p:nvPr/>
          </p:nvGrpSpPr>
          <p:grpSpPr>
            <a:xfrm>
              <a:off x="5282176" y="2153955"/>
              <a:ext cx="952509" cy="1071978"/>
              <a:chOff x="9863372" y="3736633"/>
              <a:chExt cx="1674300" cy="1884300"/>
            </a:xfrm>
          </p:grpSpPr>
          <p:sp>
            <p:nvSpPr>
              <p:cNvPr id="534" name="Google Shape;534;p19"/>
              <p:cNvSpPr/>
              <p:nvPr/>
            </p:nvSpPr>
            <p:spPr>
              <a:xfrm rot="-5400000">
                <a:off x="9758372" y="3841633"/>
                <a:ext cx="1884300" cy="1674300"/>
              </a:xfrm>
              <a:prstGeom prst="hexagon">
                <a:avLst>
                  <a:gd fmla="val 24450" name="adj"/>
                  <a:gd fmla="val 115470" name="vf"/>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Helvetica Neue"/>
                  <a:ea typeface="Helvetica Neue"/>
                  <a:cs typeface="Helvetica Neue"/>
                  <a:sym typeface="Helvetica Neue"/>
                </a:endParaRPr>
              </a:p>
            </p:txBody>
          </p:sp>
          <p:sp>
            <p:nvSpPr>
              <p:cNvPr id="535" name="Google Shape;535;p19"/>
              <p:cNvSpPr/>
              <p:nvPr/>
            </p:nvSpPr>
            <p:spPr>
              <a:xfrm>
                <a:off x="10230491" y="5359010"/>
                <a:ext cx="153900" cy="153900"/>
              </a:xfrm>
              <a:prstGeom prst="ellipse">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Helvetica Neue"/>
                  <a:ea typeface="Helvetica Neue"/>
                  <a:cs typeface="Helvetica Neue"/>
                  <a:sym typeface="Helvetica Neue"/>
                </a:endParaRPr>
              </a:p>
            </p:txBody>
          </p:sp>
        </p:grpSp>
        <p:sp>
          <p:nvSpPr>
            <p:cNvPr id="536" name="Google Shape;536;p19"/>
            <p:cNvSpPr txBox="1"/>
            <p:nvPr/>
          </p:nvSpPr>
          <p:spPr>
            <a:xfrm>
              <a:off x="5498626" y="2602133"/>
              <a:ext cx="519300" cy="1869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ADD TEXT</a:t>
              </a:r>
              <a:endParaRPr b="1" sz="1800">
                <a:solidFill>
                  <a:schemeClr val="lt1"/>
                </a:solidFill>
                <a:latin typeface="Helvetica Neue"/>
                <a:ea typeface="Helvetica Neue"/>
                <a:cs typeface="Helvetica Neue"/>
                <a:sym typeface="Helvetica Neue"/>
              </a:endParaRPr>
            </a:p>
          </p:txBody>
        </p:sp>
      </p:grpSp>
      <p:grpSp>
        <p:nvGrpSpPr>
          <p:cNvPr id="537" name="Google Shape;537;p19"/>
          <p:cNvGrpSpPr/>
          <p:nvPr/>
        </p:nvGrpSpPr>
        <p:grpSpPr>
          <a:xfrm>
            <a:off x="8178796" y="1466372"/>
            <a:ext cx="3210000" cy="1923900"/>
            <a:chOff x="6776099" y="1954346"/>
            <a:chExt cx="3210000" cy="1923900"/>
          </a:xfrm>
        </p:grpSpPr>
        <p:sp>
          <p:nvSpPr>
            <p:cNvPr id="538" name="Google Shape;538;p19"/>
            <p:cNvSpPr/>
            <p:nvPr/>
          </p:nvSpPr>
          <p:spPr>
            <a:xfrm>
              <a:off x="6776099" y="1954346"/>
              <a:ext cx="3210000" cy="1923900"/>
            </a:xfrm>
            <a:prstGeom prst="rect">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39" name="Google Shape;539;p19"/>
            <p:cNvSpPr/>
            <p:nvPr/>
          </p:nvSpPr>
          <p:spPr>
            <a:xfrm>
              <a:off x="8025668" y="2268097"/>
              <a:ext cx="630397" cy="392113"/>
            </a:xfrm>
            <a:custGeom>
              <a:rect b="b" l="l" r="r" t="t"/>
              <a:pathLst>
                <a:path extrusionOk="0" h="206375" w="331788">
                  <a:moveTo>
                    <a:pt x="308536" y="66675"/>
                  </a:moveTo>
                  <a:cubicBezTo>
                    <a:pt x="308536" y="66675"/>
                    <a:pt x="308536" y="66675"/>
                    <a:pt x="314995" y="66675"/>
                  </a:cubicBezTo>
                  <a:cubicBezTo>
                    <a:pt x="324037" y="66675"/>
                    <a:pt x="331788" y="73143"/>
                    <a:pt x="331788" y="83491"/>
                  </a:cubicBezTo>
                  <a:cubicBezTo>
                    <a:pt x="331788" y="83491"/>
                    <a:pt x="331788" y="83491"/>
                    <a:pt x="331788" y="189559"/>
                  </a:cubicBezTo>
                  <a:cubicBezTo>
                    <a:pt x="331788" y="198614"/>
                    <a:pt x="324037" y="206375"/>
                    <a:pt x="314995" y="206375"/>
                  </a:cubicBezTo>
                  <a:cubicBezTo>
                    <a:pt x="314995" y="206375"/>
                    <a:pt x="314995" y="206375"/>
                    <a:pt x="85056" y="206375"/>
                  </a:cubicBezTo>
                  <a:cubicBezTo>
                    <a:pt x="76014" y="206375"/>
                    <a:pt x="68263" y="198614"/>
                    <a:pt x="68263" y="189559"/>
                  </a:cubicBezTo>
                  <a:cubicBezTo>
                    <a:pt x="68263" y="189559"/>
                    <a:pt x="68263" y="189559"/>
                    <a:pt x="68263" y="183092"/>
                  </a:cubicBezTo>
                  <a:cubicBezTo>
                    <a:pt x="68263" y="183092"/>
                    <a:pt x="68263" y="183092"/>
                    <a:pt x="281408" y="183092"/>
                  </a:cubicBezTo>
                  <a:cubicBezTo>
                    <a:pt x="296910" y="183092"/>
                    <a:pt x="308536" y="171450"/>
                    <a:pt x="308536" y="155928"/>
                  </a:cubicBezTo>
                  <a:cubicBezTo>
                    <a:pt x="308536" y="155928"/>
                    <a:pt x="308536" y="155928"/>
                    <a:pt x="308536" y="66675"/>
                  </a:cubicBezTo>
                  <a:close/>
                  <a:moveTo>
                    <a:pt x="275059" y="33338"/>
                  </a:moveTo>
                  <a:cubicBezTo>
                    <a:pt x="275059" y="33338"/>
                    <a:pt x="275059" y="33338"/>
                    <a:pt x="281557" y="33338"/>
                  </a:cubicBezTo>
                  <a:cubicBezTo>
                    <a:pt x="290654" y="33338"/>
                    <a:pt x="298451" y="41099"/>
                    <a:pt x="298451" y="50154"/>
                  </a:cubicBezTo>
                  <a:cubicBezTo>
                    <a:pt x="298451" y="50154"/>
                    <a:pt x="298451" y="50154"/>
                    <a:pt x="298451" y="156222"/>
                  </a:cubicBezTo>
                  <a:cubicBezTo>
                    <a:pt x="298451" y="165277"/>
                    <a:pt x="290654" y="173038"/>
                    <a:pt x="281557" y="173038"/>
                  </a:cubicBezTo>
                  <a:cubicBezTo>
                    <a:pt x="281557" y="173038"/>
                    <a:pt x="281557" y="173038"/>
                    <a:pt x="50232" y="173038"/>
                  </a:cubicBezTo>
                  <a:cubicBezTo>
                    <a:pt x="41135" y="173038"/>
                    <a:pt x="33338" y="165277"/>
                    <a:pt x="33338" y="156222"/>
                  </a:cubicBezTo>
                  <a:cubicBezTo>
                    <a:pt x="33338" y="156222"/>
                    <a:pt x="33338" y="156222"/>
                    <a:pt x="33338" y="149755"/>
                  </a:cubicBezTo>
                  <a:cubicBezTo>
                    <a:pt x="33338" y="149755"/>
                    <a:pt x="33338" y="149755"/>
                    <a:pt x="247768" y="149755"/>
                  </a:cubicBezTo>
                  <a:cubicBezTo>
                    <a:pt x="263363" y="149755"/>
                    <a:pt x="275059" y="138113"/>
                    <a:pt x="275059" y="122591"/>
                  </a:cubicBezTo>
                  <a:cubicBezTo>
                    <a:pt x="275059" y="122591"/>
                    <a:pt x="275059" y="122591"/>
                    <a:pt x="275059" y="33338"/>
                  </a:cubicBezTo>
                  <a:close/>
                  <a:moveTo>
                    <a:pt x="99109" y="21630"/>
                  </a:moveTo>
                  <a:cubicBezTo>
                    <a:pt x="97823" y="21630"/>
                    <a:pt x="97823" y="21630"/>
                    <a:pt x="97823" y="22920"/>
                  </a:cubicBezTo>
                  <a:cubicBezTo>
                    <a:pt x="96536" y="24210"/>
                    <a:pt x="95250" y="25499"/>
                    <a:pt x="95250" y="28079"/>
                  </a:cubicBezTo>
                  <a:cubicBezTo>
                    <a:pt x="95250" y="29369"/>
                    <a:pt x="96536" y="30659"/>
                    <a:pt x="96536" y="31949"/>
                  </a:cubicBezTo>
                  <a:cubicBezTo>
                    <a:pt x="96536" y="31949"/>
                    <a:pt x="96536" y="31949"/>
                    <a:pt x="97823" y="33238"/>
                  </a:cubicBezTo>
                  <a:cubicBezTo>
                    <a:pt x="97823" y="33238"/>
                    <a:pt x="97823" y="33238"/>
                    <a:pt x="118406" y="66775"/>
                  </a:cubicBezTo>
                  <a:cubicBezTo>
                    <a:pt x="118406" y="66775"/>
                    <a:pt x="118406" y="66775"/>
                    <a:pt x="119692" y="68064"/>
                  </a:cubicBezTo>
                  <a:cubicBezTo>
                    <a:pt x="119692" y="68064"/>
                    <a:pt x="119692" y="68064"/>
                    <a:pt x="111974" y="68064"/>
                  </a:cubicBezTo>
                  <a:cubicBezTo>
                    <a:pt x="108114" y="68064"/>
                    <a:pt x="104255" y="71934"/>
                    <a:pt x="104255" y="75804"/>
                  </a:cubicBezTo>
                  <a:cubicBezTo>
                    <a:pt x="104255" y="79673"/>
                    <a:pt x="108114" y="83543"/>
                    <a:pt x="111974" y="83543"/>
                  </a:cubicBezTo>
                  <a:cubicBezTo>
                    <a:pt x="111974" y="83543"/>
                    <a:pt x="111974" y="83543"/>
                    <a:pt x="124838" y="83543"/>
                  </a:cubicBezTo>
                  <a:cubicBezTo>
                    <a:pt x="124838" y="83543"/>
                    <a:pt x="124838" y="83543"/>
                    <a:pt x="124838" y="89992"/>
                  </a:cubicBezTo>
                  <a:cubicBezTo>
                    <a:pt x="124838" y="89992"/>
                    <a:pt x="124838" y="89992"/>
                    <a:pt x="111974" y="89992"/>
                  </a:cubicBezTo>
                  <a:cubicBezTo>
                    <a:pt x="108114" y="89992"/>
                    <a:pt x="104255" y="93861"/>
                    <a:pt x="104255" y="97731"/>
                  </a:cubicBezTo>
                  <a:cubicBezTo>
                    <a:pt x="104255" y="101601"/>
                    <a:pt x="108114" y="105470"/>
                    <a:pt x="111974" y="105470"/>
                  </a:cubicBezTo>
                  <a:cubicBezTo>
                    <a:pt x="111974" y="105470"/>
                    <a:pt x="111974" y="105470"/>
                    <a:pt x="124838" y="105470"/>
                  </a:cubicBezTo>
                  <a:cubicBezTo>
                    <a:pt x="124838" y="105470"/>
                    <a:pt x="124838" y="105470"/>
                    <a:pt x="124838" y="114499"/>
                  </a:cubicBezTo>
                  <a:cubicBezTo>
                    <a:pt x="124838" y="119658"/>
                    <a:pt x="128697" y="122238"/>
                    <a:pt x="132557" y="122238"/>
                  </a:cubicBezTo>
                  <a:cubicBezTo>
                    <a:pt x="136416" y="122238"/>
                    <a:pt x="140275" y="119658"/>
                    <a:pt x="140275" y="114499"/>
                  </a:cubicBezTo>
                  <a:cubicBezTo>
                    <a:pt x="140275" y="114499"/>
                    <a:pt x="140275" y="114499"/>
                    <a:pt x="140275" y="105470"/>
                  </a:cubicBezTo>
                  <a:cubicBezTo>
                    <a:pt x="140275" y="105470"/>
                    <a:pt x="140275" y="105470"/>
                    <a:pt x="153139" y="105470"/>
                  </a:cubicBezTo>
                  <a:cubicBezTo>
                    <a:pt x="158285" y="105470"/>
                    <a:pt x="160858" y="101601"/>
                    <a:pt x="160858" y="97731"/>
                  </a:cubicBezTo>
                  <a:cubicBezTo>
                    <a:pt x="160858" y="93861"/>
                    <a:pt x="158285" y="89992"/>
                    <a:pt x="153139" y="89992"/>
                  </a:cubicBezTo>
                  <a:cubicBezTo>
                    <a:pt x="153139" y="89992"/>
                    <a:pt x="153139" y="89992"/>
                    <a:pt x="140275" y="89992"/>
                  </a:cubicBezTo>
                  <a:cubicBezTo>
                    <a:pt x="140275" y="89992"/>
                    <a:pt x="140275" y="89992"/>
                    <a:pt x="140275" y="83543"/>
                  </a:cubicBezTo>
                  <a:cubicBezTo>
                    <a:pt x="140275" y="83543"/>
                    <a:pt x="140275" y="83543"/>
                    <a:pt x="153139" y="83543"/>
                  </a:cubicBezTo>
                  <a:cubicBezTo>
                    <a:pt x="158285" y="83543"/>
                    <a:pt x="160858" y="79673"/>
                    <a:pt x="160858" y="75804"/>
                  </a:cubicBezTo>
                  <a:cubicBezTo>
                    <a:pt x="160858" y="71934"/>
                    <a:pt x="158285" y="68064"/>
                    <a:pt x="153139" y="68064"/>
                  </a:cubicBezTo>
                  <a:cubicBezTo>
                    <a:pt x="153139" y="68064"/>
                    <a:pt x="153139" y="68064"/>
                    <a:pt x="145421" y="68064"/>
                  </a:cubicBezTo>
                  <a:cubicBezTo>
                    <a:pt x="145421" y="68064"/>
                    <a:pt x="145421" y="68064"/>
                    <a:pt x="146707" y="66775"/>
                  </a:cubicBezTo>
                  <a:cubicBezTo>
                    <a:pt x="146707" y="66775"/>
                    <a:pt x="146707" y="66775"/>
                    <a:pt x="168577" y="33238"/>
                  </a:cubicBezTo>
                  <a:cubicBezTo>
                    <a:pt x="168577" y="33238"/>
                    <a:pt x="168577" y="33238"/>
                    <a:pt x="168577" y="31949"/>
                  </a:cubicBezTo>
                  <a:cubicBezTo>
                    <a:pt x="169863" y="30659"/>
                    <a:pt x="169863" y="29369"/>
                    <a:pt x="169863" y="28079"/>
                  </a:cubicBezTo>
                  <a:cubicBezTo>
                    <a:pt x="169863" y="25499"/>
                    <a:pt x="169863" y="24210"/>
                    <a:pt x="168577" y="22920"/>
                  </a:cubicBezTo>
                  <a:cubicBezTo>
                    <a:pt x="167290" y="21630"/>
                    <a:pt x="167290" y="21630"/>
                    <a:pt x="166004" y="21630"/>
                  </a:cubicBezTo>
                  <a:cubicBezTo>
                    <a:pt x="163431" y="19050"/>
                    <a:pt x="159572" y="20340"/>
                    <a:pt x="156999" y="22920"/>
                  </a:cubicBezTo>
                  <a:cubicBezTo>
                    <a:pt x="156999" y="22920"/>
                    <a:pt x="155712" y="22920"/>
                    <a:pt x="155712" y="22920"/>
                  </a:cubicBezTo>
                  <a:cubicBezTo>
                    <a:pt x="155712" y="22920"/>
                    <a:pt x="155712" y="22920"/>
                    <a:pt x="153139" y="28079"/>
                  </a:cubicBezTo>
                  <a:cubicBezTo>
                    <a:pt x="153139" y="28079"/>
                    <a:pt x="153139" y="28079"/>
                    <a:pt x="150567" y="33238"/>
                  </a:cubicBezTo>
                  <a:cubicBezTo>
                    <a:pt x="150567" y="33238"/>
                    <a:pt x="150567" y="33238"/>
                    <a:pt x="132557" y="60325"/>
                  </a:cubicBezTo>
                  <a:cubicBezTo>
                    <a:pt x="132557" y="60325"/>
                    <a:pt x="132557" y="60325"/>
                    <a:pt x="115833" y="33238"/>
                  </a:cubicBezTo>
                  <a:cubicBezTo>
                    <a:pt x="115833" y="33238"/>
                    <a:pt x="115833" y="33238"/>
                    <a:pt x="111974" y="28079"/>
                  </a:cubicBezTo>
                  <a:cubicBezTo>
                    <a:pt x="111974" y="28079"/>
                    <a:pt x="111974" y="28079"/>
                    <a:pt x="109401" y="22920"/>
                  </a:cubicBezTo>
                  <a:cubicBezTo>
                    <a:pt x="106828" y="20340"/>
                    <a:pt x="101682" y="19050"/>
                    <a:pt x="99109" y="21630"/>
                  </a:cubicBezTo>
                  <a:close/>
                  <a:moveTo>
                    <a:pt x="16894" y="0"/>
                  </a:moveTo>
                  <a:cubicBezTo>
                    <a:pt x="16894" y="0"/>
                    <a:pt x="16894" y="0"/>
                    <a:pt x="248219" y="0"/>
                  </a:cubicBezTo>
                  <a:cubicBezTo>
                    <a:pt x="257316" y="0"/>
                    <a:pt x="265113" y="7761"/>
                    <a:pt x="265113" y="16816"/>
                  </a:cubicBezTo>
                  <a:cubicBezTo>
                    <a:pt x="265113" y="16816"/>
                    <a:pt x="265113" y="16816"/>
                    <a:pt x="265113" y="122884"/>
                  </a:cubicBezTo>
                  <a:cubicBezTo>
                    <a:pt x="265113" y="133233"/>
                    <a:pt x="257316" y="139700"/>
                    <a:pt x="248219" y="139700"/>
                  </a:cubicBezTo>
                  <a:cubicBezTo>
                    <a:pt x="248219" y="139700"/>
                    <a:pt x="248219" y="139700"/>
                    <a:pt x="23392" y="139700"/>
                  </a:cubicBezTo>
                  <a:lnTo>
                    <a:pt x="16894" y="139700"/>
                  </a:lnTo>
                  <a:cubicBezTo>
                    <a:pt x="7797" y="139700"/>
                    <a:pt x="0" y="133233"/>
                    <a:pt x="0" y="122884"/>
                  </a:cubicBezTo>
                  <a:cubicBezTo>
                    <a:pt x="0" y="122884"/>
                    <a:pt x="0" y="122884"/>
                    <a:pt x="0" y="16816"/>
                  </a:cubicBezTo>
                  <a:cubicBezTo>
                    <a:pt x="0" y="7761"/>
                    <a:pt x="7797" y="0"/>
                    <a:pt x="1689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40" name="Google Shape;540;p19"/>
            <p:cNvSpPr/>
            <p:nvPr/>
          </p:nvSpPr>
          <p:spPr>
            <a:xfrm>
              <a:off x="7198789" y="2764570"/>
              <a:ext cx="22515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Helvetica Neue"/>
                  <a:ea typeface="Helvetica Neue"/>
                  <a:cs typeface="Helvetica Neue"/>
                  <a:sym typeface="Helvetica Neue"/>
                </a:rPr>
                <a:t>ADD YOUR TITLE</a:t>
              </a:r>
              <a:endParaRPr b="1" sz="1600">
                <a:solidFill>
                  <a:schemeClr val="lt1"/>
                </a:solidFill>
                <a:latin typeface="Helvetica Neue"/>
                <a:ea typeface="Helvetica Neue"/>
                <a:cs typeface="Helvetica Neue"/>
                <a:sym typeface="Helvetica Neue"/>
              </a:endParaRPr>
            </a:p>
          </p:txBody>
        </p:sp>
        <p:sp>
          <p:nvSpPr>
            <p:cNvPr id="541" name="Google Shape;541;p19"/>
            <p:cNvSpPr/>
            <p:nvPr/>
          </p:nvSpPr>
          <p:spPr>
            <a:xfrm>
              <a:off x="7028740" y="3091456"/>
              <a:ext cx="2704800" cy="554100"/>
            </a:xfrm>
            <a:prstGeom prst="rect">
              <a:avLst/>
            </a:prstGeom>
            <a:noFill/>
            <a:ln>
              <a:noFill/>
            </a:ln>
          </p:spPr>
          <p:txBody>
            <a:bodyPr anchorCtr="0" anchor="ctr" bIns="0" lIns="0" spcFirstLastPara="1" rIns="0" wrap="square" tIns="0">
              <a:spAutoFit/>
            </a:bodyPr>
            <a:lstStyle/>
            <a:p>
              <a:pPr indent="0" lvl="0" marL="0" marR="0" rtl="0" algn="ctr">
                <a:lnSpc>
                  <a:spcPct val="150000"/>
                </a:lnSpc>
                <a:spcBef>
                  <a:spcPts val="0"/>
                </a:spcBef>
                <a:spcAft>
                  <a:spcPts val="0"/>
                </a:spcAft>
                <a:buNone/>
              </a:pPr>
              <a:r>
                <a:rPr lang="en-US" sz="1200">
                  <a:solidFill>
                    <a:schemeClr val="lt1"/>
                  </a:solidFill>
                  <a:latin typeface="Helvetica Neue"/>
                  <a:ea typeface="Helvetica Neue"/>
                  <a:cs typeface="Helvetica Neue"/>
                  <a:sym typeface="Helvetica Neue"/>
                </a:rPr>
                <a:t>click to add your text here click to add your text here</a:t>
              </a:r>
              <a:endParaRPr/>
            </a:p>
          </p:txBody>
        </p:sp>
      </p:grpSp>
      <p:grpSp>
        <p:nvGrpSpPr>
          <p:cNvPr id="542" name="Google Shape;542;p19"/>
          <p:cNvGrpSpPr/>
          <p:nvPr/>
        </p:nvGrpSpPr>
        <p:grpSpPr>
          <a:xfrm>
            <a:off x="8178796" y="3761888"/>
            <a:ext cx="3210000" cy="1923900"/>
            <a:chOff x="6776099" y="4249862"/>
            <a:chExt cx="3210000" cy="1923900"/>
          </a:xfrm>
        </p:grpSpPr>
        <p:sp>
          <p:nvSpPr>
            <p:cNvPr id="543" name="Google Shape;543;p19"/>
            <p:cNvSpPr/>
            <p:nvPr/>
          </p:nvSpPr>
          <p:spPr>
            <a:xfrm>
              <a:off x="6776099" y="4249862"/>
              <a:ext cx="3210000" cy="1923900"/>
            </a:xfrm>
            <a:prstGeom prst="rect">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44" name="Google Shape;544;p19"/>
            <p:cNvSpPr/>
            <p:nvPr/>
          </p:nvSpPr>
          <p:spPr>
            <a:xfrm>
              <a:off x="8094675" y="4508092"/>
              <a:ext cx="492705" cy="478561"/>
            </a:xfrm>
            <a:custGeom>
              <a:rect b="b" l="l" r="r" t="t"/>
              <a:pathLst>
                <a:path extrusionOk="0" h="322263" w="331788">
                  <a:moveTo>
                    <a:pt x="149225" y="25400"/>
                  </a:moveTo>
                  <a:lnTo>
                    <a:pt x="149225" y="173832"/>
                  </a:lnTo>
                  <a:cubicBezTo>
                    <a:pt x="298450" y="173832"/>
                    <a:pt x="298450" y="173832"/>
                    <a:pt x="298450" y="173832"/>
                  </a:cubicBezTo>
                  <a:cubicBezTo>
                    <a:pt x="298450" y="255146"/>
                    <a:pt x="232272" y="322263"/>
                    <a:pt x="149225" y="322263"/>
                  </a:cubicBezTo>
                  <a:cubicBezTo>
                    <a:pt x="67476" y="322263"/>
                    <a:pt x="0" y="255146"/>
                    <a:pt x="0" y="173832"/>
                  </a:cubicBezTo>
                  <a:cubicBezTo>
                    <a:pt x="0" y="91226"/>
                    <a:pt x="67476" y="25400"/>
                    <a:pt x="149225" y="25400"/>
                  </a:cubicBezTo>
                  <a:close/>
                  <a:moveTo>
                    <a:pt x="182563" y="0"/>
                  </a:moveTo>
                  <a:cubicBezTo>
                    <a:pt x="264312" y="0"/>
                    <a:pt x="331788" y="66758"/>
                    <a:pt x="331788" y="147638"/>
                  </a:cubicBezTo>
                  <a:cubicBezTo>
                    <a:pt x="331788" y="147638"/>
                    <a:pt x="331788" y="147638"/>
                    <a:pt x="182563" y="1476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45" name="Google Shape;545;p19"/>
            <p:cNvSpPr/>
            <p:nvPr/>
          </p:nvSpPr>
          <p:spPr>
            <a:xfrm>
              <a:off x="7340348" y="5075212"/>
              <a:ext cx="20817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Helvetica Neue"/>
                  <a:ea typeface="Helvetica Neue"/>
                  <a:cs typeface="Helvetica Neue"/>
                  <a:sym typeface="Helvetica Neue"/>
                </a:rPr>
                <a:t>ADD YOUR TITLE</a:t>
              </a:r>
              <a:endParaRPr b="1" sz="1600">
                <a:solidFill>
                  <a:schemeClr val="lt1"/>
                </a:solidFill>
                <a:latin typeface="Helvetica Neue"/>
                <a:ea typeface="Helvetica Neue"/>
                <a:cs typeface="Helvetica Neue"/>
                <a:sym typeface="Helvetica Neue"/>
              </a:endParaRPr>
            </a:p>
          </p:txBody>
        </p:sp>
        <p:sp>
          <p:nvSpPr>
            <p:cNvPr id="546" name="Google Shape;546;p19"/>
            <p:cNvSpPr/>
            <p:nvPr/>
          </p:nvSpPr>
          <p:spPr>
            <a:xfrm>
              <a:off x="7028740" y="5391521"/>
              <a:ext cx="2704800" cy="554100"/>
            </a:xfrm>
            <a:prstGeom prst="rect">
              <a:avLst/>
            </a:prstGeom>
            <a:noFill/>
            <a:ln>
              <a:noFill/>
            </a:ln>
          </p:spPr>
          <p:txBody>
            <a:bodyPr anchorCtr="0" anchor="ctr" bIns="0" lIns="0" spcFirstLastPara="1" rIns="0" wrap="square" tIns="0">
              <a:spAutoFit/>
            </a:bodyPr>
            <a:lstStyle/>
            <a:p>
              <a:pPr indent="0" lvl="0" marL="0" marR="0" rtl="0" algn="ctr">
                <a:lnSpc>
                  <a:spcPct val="150000"/>
                </a:lnSpc>
                <a:spcBef>
                  <a:spcPts val="0"/>
                </a:spcBef>
                <a:spcAft>
                  <a:spcPts val="0"/>
                </a:spcAft>
                <a:buNone/>
              </a:pPr>
              <a:r>
                <a:rPr lang="en-US" sz="1200">
                  <a:solidFill>
                    <a:schemeClr val="lt1"/>
                  </a:solidFill>
                  <a:latin typeface="Helvetica Neue"/>
                  <a:ea typeface="Helvetica Neue"/>
                  <a:cs typeface="Helvetica Neue"/>
                  <a:sym typeface="Helvetica Neue"/>
                </a:rPr>
                <a:t>click to add your text here click to add your text here</a:t>
              </a:r>
              <a:endParaRPr/>
            </a:p>
          </p:txBody>
        </p:sp>
      </p:grpSp>
      <p:pic>
        <p:nvPicPr>
          <p:cNvPr id="547" name="Google Shape;547;p19"/>
          <p:cNvPicPr preferRelativeResize="0"/>
          <p:nvPr/>
        </p:nvPicPr>
        <p:blipFill>
          <a:blip r:embed="rId3">
            <a:alphaModFix/>
          </a:blip>
          <a:stretch>
            <a:fillRect/>
          </a:stretch>
        </p:blipFill>
        <p:spPr>
          <a:xfrm>
            <a:off x="1536900" y="-457400"/>
            <a:ext cx="2114550" cy="2018850"/>
          </a:xfrm>
          <a:prstGeom prst="rect">
            <a:avLst/>
          </a:prstGeom>
          <a:noFill/>
          <a:ln>
            <a:noFill/>
          </a:ln>
        </p:spPr>
      </p:pic>
      <p:sp>
        <p:nvSpPr>
          <p:cNvPr id="548" name="Google Shape;548;p19"/>
          <p:cNvSpPr txBox="1"/>
          <p:nvPr/>
        </p:nvSpPr>
        <p:spPr>
          <a:xfrm>
            <a:off x="1011625" y="-26274"/>
            <a:ext cx="590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134F5C"/>
                </a:solidFill>
                <a:latin typeface="Helvetica Neue"/>
                <a:ea typeface="Helvetica Neue"/>
                <a:cs typeface="Helvetica Neue"/>
                <a:sym typeface="Helvetica Neue"/>
              </a:rPr>
              <a:t>Chạy thử nghiệm</a:t>
            </a:r>
            <a:endParaRPr b="1" sz="4800">
              <a:solidFill>
                <a:srgbClr val="134F5C"/>
              </a:solidFill>
              <a:latin typeface="Helvetica Neue"/>
              <a:ea typeface="Helvetica Neue"/>
              <a:cs typeface="Helvetica Neue"/>
              <a:sym typeface="Helvetica Neue"/>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500"/>
                                        <p:tgtEl>
                                          <p:spTgt spid="487"/>
                                        </p:tgtEl>
                                      </p:cBhvr>
                                    </p:animEffect>
                                  </p:childTnLst>
                                </p:cTn>
                              </p:par>
                              <p:par>
                                <p:cTn fill="hold" nodeType="withEffect" presetClass="entr" presetID="10" presetSubtype="0">
                                  <p:stCondLst>
                                    <p:cond delay="25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par>
                                <p:cTn fill="hold" nodeType="withEffect" presetClass="entr" presetID="10" presetSubtype="0">
                                  <p:stCondLst>
                                    <p:cond delay="50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par>
                                <p:cTn fill="hold" nodeType="withEffect" presetClass="entr" presetID="10" presetSubtype="0">
                                  <p:stCondLst>
                                    <p:cond delay="750"/>
                                  </p:stCondLst>
                                  <p:childTnLst>
                                    <p:set>
                                      <p:cBhvr>
                                        <p:cTn dur="1" fill="hold">
                                          <p:stCondLst>
                                            <p:cond delay="0"/>
                                          </p:stCondLst>
                                        </p:cTn>
                                        <p:tgtEl>
                                          <p:spTgt spid="502"/>
                                        </p:tgtEl>
                                        <p:attrNameLst>
                                          <p:attrName>style.visibility</p:attrName>
                                        </p:attrNameLst>
                                      </p:cBhvr>
                                      <p:to>
                                        <p:strVal val="visible"/>
                                      </p:to>
                                    </p:set>
                                    <p:animEffect filter="fade" transition="in">
                                      <p:cBhvr>
                                        <p:cTn dur="500"/>
                                        <p:tgtEl>
                                          <p:spTgt spid="502"/>
                                        </p:tgtEl>
                                      </p:cBhvr>
                                    </p:animEffect>
                                  </p:childTnLst>
                                </p:cTn>
                              </p:par>
                              <p:par>
                                <p:cTn fill="hold" nodeType="withEffect" presetClass="entr" presetID="10" presetSubtype="0">
                                  <p:stCondLst>
                                    <p:cond delay="1000"/>
                                  </p:stCondLst>
                                  <p:childTnLst>
                                    <p:set>
                                      <p:cBhvr>
                                        <p:cTn dur="1" fill="hold">
                                          <p:stCondLst>
                                            <p:cond delay="0"/>
                                          </p:stCondLst>
                                        </p:cTn>
                                        <p:tgtEl>
                                          <p:spTgt spid="507"/>
                                        </p:tgtEl>
                                        <p:attrNameLst>
                                          <p:attrName>style.visibility</p:attrName>
                                        </p:attrNameLst>
                                      </p:cBhvr>
                                      <p:to>
                                        <p:strVal val="visible"/>
                                      </p:to>
                                    </p:set>
                                    <p:animEffect filter="fade" transition="in">
                                      <p:cBhvr>
                                        <p:cTn dur="500"/>
                                        <p:tgtEl>
                                          <p:spTgt spid="507"/>
                                        </p:tgtEl>
                                      </p:cBhvr>
                                    </p:animEffect>
                                  </p:childTnLst>
                                </p:cTn>
                              </p:par>
                              <p:par>
                                <p:cTn fill="hold" nodeType="withEffect" presetClass="entr" presetID="10" presetSubtype="0">
                                  <p:stCondLst>
                                    <p:cond delay="1250"/>
                                  </p:stCondLst>
                                  <p:childTnLst>
                                    <p:set>
                                      <p:cBhvr>
                                        <p:cTn dur="1" fill="hold">
                                          <p:stCondLst>
                                            <p:cond delay="0"/>
                                          </p:stCondLst>
                                        </p:cTn>
                                        <p:tgtEl>
                                          <p:spTgt spid="512"/>
                                        </p:tgtEl>
                                        <p:attrNameLst>
                                          <p:attrName>style.visibility</p:attrName>
                                        </p:attrNameLst>
                                      </p:cBhvr>
                                      <p:to>
                                        <p:strVal val="visible"/>
                                      </p:to>
                                    </p:set>
                                    <p:animEffect filter="fade" transition="in">
                                      <p:cBhvr>
                                        <p:cTn dur="500"/>
                                        <p:tgtEl>
                                          <p:spTgt spid="512"/>
                                        </p:tgtEl>
                                      </p:cBhvr>
                                    </p:animEffect>
                                  </p:childTnLst>
                                </p:cTn>
                              </p:par>
                              <p:par>
                                <p:cTn fill="hold" nodeType="withEffect" presetClass="entr" presetID="10" presetSubtype="0">
                                  <p:stCondLst>
                                    <p:cond delay="1500"/>
                                  </p:stCondLst>
                                  <p:childTnLst>
                                    <p:set>
                                      <p:cBhvr>
                                        <p:cTn dur="1" fill="hold">
                                          <p:stCondLst>
                                            <p:cond delay="0"/>
                                          </p:stCondLst>
                                        </p:cTn>
                                        <p:tgtEl>
                                          <p:spTgt spid="517"/>
                                        </p:tgtEl>
                                        <p:attrNameLst>
                                          <p:attrName>style.visibility</p:attrName>
                                        </p:attrNameLst>
                                      </p:cBhvr>
                                      <p:to>
                                        <p:strVal val="visible"/>
                                      </p:to>
                                    </p:set>
                                    <p:animEffect filter="fade" transition="in">
                                      <p:cBhvr>
                                        <p:cTn dur="500"/>
                                        <p:tgtEl>
                                          <p:spTgt spid="517"/>
                                        </p:tgtEl>
                                      </p:cBhvr>
                                    </p:animEffect>
                                  </p:childTnLst>
                                </p:cTn>
                              </p:par>
                              <p:par>
                                <p:cTn fill="hold" nodeType="withEffect" presetClass="entr" presetID="10" presetSubtype="0">
                                  <p:stCondLst>
                                    <p:cond delay="1750"/>
                                  </p:stCondLst>
                                  <p:childTnLst>
                                    <p:set>
                                      <p:cBhvr>
                                        <p:cTn dur="1" fill="hold">
                                          <p:stCondLst>
                                            <p:cond delay="0"/>
                                          </p:stCondLst>
                                        </p:cTn>
                                        <p:tgtEl>
                                          <p:spTgt spid="522"/>
                                        </p:tgtEl>
                                        <p:attrNameLst>
                                          <p:attrName>style.visibility</p:attrName>
                                        </p:attrNameLst>
                                      </p:cBhvr>
                                      <p:to>
                                        <p:strVal val="visible"/>
                                      </p:to>
                                    </p:set>
                                    <p:animEffect filter="fade" transition="in">
                                      <p:cBhvr>
                                        <p:cTn dur="500"/>
                                        <p:tgtEl>
                                          <p:spTgt spid="522"/>
                                        </p:tgtEl>
                                      </p:cBhvr>
                                    </p:animEffect>
                                  </p:childTnLst>
                                </p:cTn>
                              </p:par>
                              <p:par>
                                <p:cTn fill="hold" nodeType="withEffect" presetClass="entr" presetID="10" presetSubtype="0">
                                  <p:stCondLst>
                                    <p:cond delay="2000"/>
                                  </p:stCondLst>
                                  <p:childTnLst>
                                    <p:set>
                                      <p:cBhvr>
                                        <p:cTn dur="1" fill="hold">
                                          <p:stCondLst>
                                            <p:cond delay="0"/>
                                          </p:stCondLst>
                                        </p:cTn>
                                        <p:tgtEl>
                                          <p:spTgt spid="527"/>
                                        </p:tgtEl>
                                        <p:attrNameLst>
                                          <p:attrName>style.visibility</p:attrName>
                                        </p:attrNameLst>
                                      </p:cBhvr>
                                      <p:to>
                                        <p:strVal val="visible"/>
                                      </p:to>
                                    </p:set>
                                    <p:animEffect filter="fade" transition="in">
                                      <p:cBhvr>
                                        <p:cTn dur="500"/>
                                        <p:tgtEl>
                                          <p:spTgt spid="527"/>
                                        </p:tgtEl>
                                      </p:cBhvr>
                                    </p:animEffect>
                                  </p:childTnLst>
                                </p:cTn>
                              </p:par>
                              <p:par>
                                <p:cTn fill="hold" nodeType="withEffect" presetClass="entr" presetID="10" presetSubtype="0">
                                  <p:stCondLst>
                                    <p:cond delay="2250"/>
                                  </p:stCondLst>
                                  <p:childTnLst>
                                    <p:set>
                                      <p:cBhvr>
                                        <p:cTn dur="1" fill="hold">
                                          <p:stCondLst>
                                            <p:cond delay="0"/>
                                          </p:stCondLst>
                                        </p:cTn>
                                        <p:tgtEl>
                                          <p:spTgt spid="532"/>
                                        </p:tgtEl>
                                        <p:attrNameLst>
                                          <p:attrName>style.visibility</p:attrName>
                                        </p:attrNameLst>
                                      </p:cBhvr>
                                      <p:to>
                                        <p:strVal val="visible"/>
                                      </p:to>
                                    </p:set>
                                    <p:animEffect filter="fade" transition="in">
                                      <p:cBhvr>
                                        <p:cTn dur="500"/>
                                        <p:tgtEl>
                                          <p:spTgt spid="532"/>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37"/>
                                        </p:tgtEl>
                                        <p:attrNameLst>
                                          <p:attrName>style.visibility</p:attrName>
                                        </p:attrNameLst>
                                      </p:cBhvr>
                                      <p:to>
                                        <p:strVal val="visible"/>
                                      </p:to>
                                    </p:set>
                                    <p:anim calcmode="lin" valueType="num">
                                      <p:cBhvr additive="base">
                                        <p:cTn dur="500"/>
                                        <p:tgtEl>
                                          <p:spTgt spid="537"/>
                                        </p:tgtEl>
                                        <p:attrNameLst>
                                          <p:attrName>ppt_w</p:attrName>
                                        </p:attrNameLst>
                                      </p:cBhvr>
                                      <p:tavLst>
                                        <p:tav fmla="" tm="0">
                                          <p:val>
                                            <p:strVal val="0"/>
                                          </p:val>
                                        </p:tav>
                                        <p:tav fmla="" tm="100000">
                                          <p:val>
                                            <p:strVal val="#ppt_w"/>
                                          </p:val>
                                        </p:tav>
                                      </p:tavLst>
                                    </p:anim>
                                    <p:anim calcmode="lin" valueType="num">
                                      <p:cBhvr additive="base">
                                        <p:cTn dur="500"/>
                                        <p:tgtEl>
                                          <p:spTgt spid="53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542"/>
                                        </p:tgtEl>
                                        <p:attrNameLst>
                                          <p:attrName>style.visibility</p:attrName>
                                        </p:attrNameLst>
                                      </p:cBhvr>
                                      <p:to>
                                        <p:strVal val="visible"/>
                                      </p:to>
                                    </p:set>
                                    <p:anim calcmode="lin" valueType="num">
                                      <p:cBhvr additive="base">
                                        <p:cTn dur="500"/>
                                        <p:tgtEl>
                                          <p:spTgt spid="542"/>
                                        </p:tgtEl>
                                        <p:attrNameLst>
                                          <p:attrName>ppt_w</p:attrName>
                                        </p:attrNameLst>
                                      </p:cBhvr>
                                      <p:tavLst>
                                        <p:tav fmla="" tm="0">
                                          <p:val>
                                            <p:strVal val="0"/>
                                          </p:val>
                                        </p:tav>
                                        <p:tav fmla="" tm="100000">
                                          <p:val>
                                            <p:strVal val="#ppt_w"/>
                                          </p:val>
                                        </p:tav>
                                      </p:tavLst>
                                    </p:anim>
                                    <p:anim calcmode="lin" valueType="num">
                                      <p:cBhvr additive="base">
                                        <p:cTn dur="500"/>
                                        <p:tgtEl>
                                          <p:spTgt spid="54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21"/>
          <p:cNvSpPr/>
          <p:nvPr/>
        </p:nvSpPr>
        <p:spPr>
          <a:xfrm>
            <a:off x="549776" y="3279145"/>
            <a:ext cx="3082208" cy="1170333"/>
          </a:xfrm>
          <a:custGeom>
            <a:rect b="b" l="l" r="r" t="t"/>
            <a:pathLst>
              <a:path extrusionOk="0" h="658415" w="1646039">
                <a:moveTo>
                  <a:pt x="0" y="0"/>
                </a:moveTo>
                <a:lnTo>
                  <a:pt x="1316832" y="0"/>
                </a:lnTo>
                <a:lnTo>
                  <a:pt x="1646039" y="329208"/>
                </a:lnTo>
                <a:lnTo>
                  <a:pt x="1316832" y="658415"/>
                </a:lnTo>
                <a:lnTo>
                  <a:pt x="0" y="658415"/>
                </a:lnTo>
                <a:lnTo>
                  <a:pt x="329208" y="329208"/>
                </a:lnTo>
                <a:lnTo>
                  <a:pt x="0" y="0"/>
                </a:lnTo>
                <a:close/>
              </a:path>
            </a:pathLst>
          </a:custGeom>
          <a:solidFill>
            <a:srgbClr val="1D4251"/>
          </a:solidFill>
          <a:ln>
            <a:noFill/>
          </a:ln>
        </p:spPr>
        <p:txBody>
          <a:bodyPr anchorCtr="0" anchor="ctr" bIns="49775" lIns="588275" spcFirstLastPara="1" rIns="488725" wrap="square" tIns="49775">
            <a:noAutofit/>
          </a:bodyPr>
          <a:lstStyle/>
          <a:p>
            <a:pPr indent="0" lvl="0" marL="0" marR="0" rtl="0" algn="ctr">
              <a:lnSpc>
                <a:spcPct val="90000"/>
              </a:lnSpc>
              <a:spcBef>
                <a:spcPts val="0"/>
              </a:spcBef>
              <a:spcAft>
                <a:spcPts val="0"/>
              </a:spcAft>
              <a:buNone/>
            </a:pPr>
            <a:r>
              <a:t/>
            </a:r>
            <a:endParaRPr sz="3733">
              <a:solidFill>
                <a:schemeClr val="lt1"/>
              </a:solidFill>
              <a:latin typeface="Helvetica Neue"/>
              <a:ea typeface="Helvetica Neue"/>
              <a:cs typeface="Helvetica Neue"/>
              <a:sym typeface="Helvetica Neue"/>
            </a:endParaRPr>
          </a:p>
        </p:txBody>
      </p:sp>
      <p:sp>
        <p:nvSpPr>
          <p:cNvPr id="555" name="Google Shape;555;p21"/>
          <p:cNvSpPr/>
          <p:nvPr/>
        </p:nvSpPr>
        <p:spPr>
          <a:xfrm>
            <a:off x="3322887" y="3279145"/>
            <a:ext cx="3082208" cy="1170333"/>
          </a:xfrm>
          <a:custGeom>
            <a:rect b="b" l="l" r="r" t="t"/>
            <a:pathLst>
              <a:path extrusionOk="0" h="658415" w="1646039">
                <a:moveTo>
                  <a:pt x="0" y="0"/>
                </a:moveTo>
                <a:lnTo>
                  <a:pt x="1316832" y="0"/>
                </a:lnTo>
                <a:lnTo>
                  <a:pt x="1646039" y="329208"/>
                </a:lnTo>
                <a:lnTo>
                  <a:pt x="1316832" y="658415"/>
                </a:lnTo>
                <a:lnTo>
                  <a:pt x="0" y="658415"/>
                </a:lnTo>
                <a:lnTo>
                  <a:pt x="329208" y="329208"/>
                </a:lnTo>
                <a:lnTo>
                  <a:pt x="0" y="0"/>
                </a:lnTo>
                <a:close/>
              </a:path>
            </a:pathLst>
          </a:custGeom>
          <a:solidFill>
            <a:srgbClr val="F5C700"/>
          </a:solidFill>
          <a:ln>
            <a:noFill/>
          </a:ln>
        </p:spPr>
        <p:txBody>
          <a:bodyPr anchorCtr="0" anchor="ctr" bIns="69325" lIns="646950" spcFirstLastPara="1" rIns="508275" wrap="square" tIns="69325">
            <a:noAutofit/>
          </a:bodyPr>
          <a:lstStyle/>
          <a:p>
            <a:pPr indent="0" lvl="0" marL="0" marR="0" rtl="0" algn="ctr">
              <a:lnSpc>
                <a:spcPct val="90000"/>
              </a:lnSpc>
              <a:spcBef>
                <a:spcPts val="0"/>
              </a:spcBef>
              <a:spcAft>
                <a:spcPts val="0"/>
              </a:spcAft>
              <a:buNone/>
            </a:pPr>
            <a:r>
              <a:t/>
            </a:r>
            <a:endParaRPr sz="5200">
              <a:solidFill>
                <a:schemeClr val="lt1"/>
              </a:solidFill>
              <a:latin typeface="Helvetica Neue"/>
              <a:ea typeface="Helvetica Neue"/>
              <a:cs typeface="Helvetica Neue"/>
              <a:sym typeface="Helvetica Neue"/>
            </a:endParaRPr>
          </a:p>
        </p:txBody>
      </p:sp>
      <p:sp>
        <p:nvSpPr>
          <p:cNvPr id="556" name="Google Shape;556;p21"/>
          <p:cNvSpPr/>
          <p:nvPr/>
        </p:nvSpPr>
        <p:spPr>
          <a:xfrm>
            <a:off x="6096000" y="3279145"/>
            <a:ext cx="3082208" cy="1170333"/>
          </a:xfrm>
          <a:custGeom>
            <a:rect b="b" l="l" r="r" t="t"/>
            <a:pathLst>
              <a:path extrusionOk="0" h="658415" w="1646039">
                <a:moveTo>
                  <a:pt x="0" y="0"/>
                </a:moveTo>
                <a:lnTo>
                  <a:pt x="1316832" y="0"/>
                </a:lnTo>
                <a:lnTo>
                  <a:pt x="1646039" y="329208"/>
                </a:lnTo>
                <a:lnTo>
                  <a:pt x="1316832" y="658415"/>
                </a:lnTo>
                <a:lnTo>
                  <a:pt x="0" y="658415"/>
                </a:lnTo>
                <a:lnTo>
                  <a:pt x="329208" y="329208"/>
                </a:lnTo>
                <a:lnTo>
                  <a:pt x="0" y="0"/>
                </a:lnTo>
                <a:close/>
              </a:path>
            </a:pathLst>
          </a:custGeom>
          <a:solidFill>
            <a:srgbClr val="1D4251"/>
          </a:solidFill>
          <a:ln>
            <a:noFill/>
          </a:ln>
        </p:spPr>
        <p:txBody>
          <a:bodyPr anchorCtr="0" anchor="ctr" bIns="49775" lIns="588275" spcFirstLastPara="1" rIns="488725" wrap="square" tIns="49775">
            <a:noAutofit/>
          </a:bodyPr>
          <a:lstStyle/>
          <a:p>
            <a:pPr indent="0" lvl="0" marL="0" marR="0" rtl="0" algn="ctr">
              <a:lnSpc>
                <a:spcPct val="90000"/>
              </a:lnSpc>
              <a:spcBef>
                <a:spcPts val="0"/>
              </a:spcBef>
              <a:spcAft>
                <a:spcPts val="0"/>
              </a:spcAft>
              <a:buNone/>
            </a:pPr>
            <a:r>
              <a:t/>
            </a:r>
            <a:endParaRPr sz="3733">
              <a:solidFill>
                <a:schemeClr val="lt1"/>
              </a:solidFill>
              <a:latin typeface="Helvetica Neue"/>
              <a:ea typeface="Helvetica Neue"/>
              <a:cs typeface="Helvetica Neue"/>
              <a:sym typeface="Helvetica Neue"/>
            </a:endParaRPr>
          </a:p>
        </p:txBody>
      </p:sp>
      <p:sp>
        <p:nvSpPr>
          <p:cNvPr id="557" name="Google Shape;557;p21"/>
          <p:cNvSpPr/>
          <p:nvPr/>
        </p:nvSpPr>
        <p:spPr>
          <a:xfrm>
            <a:off x="8869111" y="3279145"/>
            <a:ext cx="3082208" cy="1170333"/>
          </a:xfrm>
          <a:custGeom>
            <a:rect b="b" l="l" r="r" t="t"/>
            <a:pathLst>
              <a:path extrusionOk="0" h="658415" w="1646039">
                <a:moveTo>
                  <a:pt x="0" y="0"/>
                </a:moveTo>
                <a:lnTo>
                  <a:pt x="1316832" y="0"/>
                </a:lnTo>
                <a:lnTo>
                  <a:pt x="1646039" y="329208"/>
                </a:lnTo>
                <a:lnTo>
                  <a:pt x="1316832" y="658415"/>
                </a:lnTo>
                <a:lnTo>
                  <a:pt x="0" y="658415"/>
                </a:lnTo>
                <a:lnTo>
                  <a:pt x="329208" y="329208"/>
                </a:lnTo>
                <a:lnTo>
                  <a:pt x="0" y="0"/>
                </a:lnTo>
                <a:close/>
              </a:path>
            </a:pathLst>
          </a:custGeom>
          <a:solidFill>
            <a:srgbClr val="F5C700"/>
          </a:solidFill>
          <a:ln>
            <a:noFill/>
          </a:ln>
        </p:spPr>
        <p:txBody>
          <a:bodyPr anchorCtr="0" anchor="ctr" bIns="49775" lIns="588275" spcFirstLastPara="1" rIns="488725" wrap="square" tIns="49775">
            <a:noAutofit/>
          </a:bodyPr>
          <a:lstStyle/>
          <a:p>
            <a:pPr indent="0" lvl="0" marL="0" marR="0" rtl="0" algn="ctr">
              <a:lnSpc>
                <a:spcPct val="90000"/>
              </a:lnSpc>
              <a:spcBef>
                <a:spcPts val="0"/>
              </a:spcBef>
              <a:spcAft>
                <a:spcPts val="0"/>
              </a:spcAft>
              <a:buNone/>
            </a:pPr>
            <a:r>
              <a:t/>
            </a:r>
            <a:endParaRPr sz="3733">
              <a:solidFill>
                <a:schemeClr val="lt1"/>
              </a:solidFill>
              <a:latin typeface="Helvetica Neue"/>
              <a:ea typeface="Helvetica Neue"/>
              <a:cs typeface="Helvetica Neue"/>
              <a:sym typeface="Helvetica Neue"/>
            </a:endParaRPr>
          </a:p>
        </p:txBody>
      </p:sp>
      <p:sp>
        <p:nvSpPr>
          <p:cNvPr id="558" name="Google Shape;558;p21"/>
          <p:cNvSpPr/>
          <p:nvPr/>
        </p:nvSpPr>
        <p:spPr>
          <a:xfrm>
            <a:off x="1568291" y="3978112"/>
            <a:ext cx="942600" cy="942600"/>
          </a:xfrm>
          <a:prstGeom prst="ellipse">
            <a:avLst/>
          </a:prstGeom>
          <a:solidFill>
            <a:srgbClr val="EEF2F5"/>
          </a:solidFill>
          <a:ln cap="flat" cmpd="sng" w="19050">
            <a:solidFill>
              <a:srgbClr val="1D425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Helvetica Neue"/>
              <a:ea typeface="Helvetica Neue"/>
              <a:cs typeface="Helvetica Neue"/>
              <a:sym typeface="Helvetica Neue"/>
            </a:endParaRPr>
          </a:p>
        </p:txBody>
      </p:sp>
      <p:sp>
        <p:nvSpPr>
          <p:cNvPr id="559" name="Google Shape;559;p21"/>
          <p:cNvSpPr/>
          <p:nvPr/>
        </p:nvSpPr>
        <p:spPr>
          <a:xfrm>
            <a:off x="4392165" y="2888531"/>
            <a:ext cx="942600" cy="942600"/>
          </a:xfrm>
          <a:prstGeom prst="ellipse">
            <a:avLst/>
          </a:prstGeom>
          <a:solidFill>
            <a:srgbClr val="EEF2F5"/>
          </a:solidFill>
          <a:ln cap="flat" cmpd="sng" w="19050">
            <a:solidFill>
              <a:srgbClr val="F5C7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Helvetica Neue"/>
              <a:ea typeface="Helvetica Neue"/>
              <a:cs typeface="Helvetica Neue"/>
              <a:sym typeface="Helvetica Neue"/>
            </a:endParaRPr>
          </a:p>
        </p:txBody>
      </p:sp>
      <p:sp>
        <p:nvSpPr>
          <p:cNvPr id="560" name="Google Shape;560;p21"/>
          <p:cNvSpPr/>
          <p:nvPr/>
        </p:nvSpPr>
        <p:spPr>
          <a:xfrm>
            <a:off x="7154823" y="3969471"/>
            <a:ext cx="942600" cy="942600"/>
          </a:xfrm>
          <a:prstGeom prst="ellipse">
            <a:avLst/>
          </a:prstGeom>
          <a:solidFill>
            <a:srgbClr val="EEF2F5"/>
          </a:solidFill>
          <a:ln cap="flat" cmpd="sng" w="19050">
            <a:solidFill>
              <a:srgbClr val="1D425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Helvetica Neue"/>
              <a:ea typeface="Helvetica Neue"/>
              <a:cs typeface="Helvetica Neue"/>
              <a:sym typeface="Helvetica Neue"/>
            </a:endParaRPr>
          </a:p>
        </p:txBody>
      </p:sp>
      <p:sp>
        <p:nvSpPr>
          <p:cNvPr id="561" name="Google Shape;561;p21"/>
          <p:cNvSpPr/>
          <p:nvPr/>
        </p:nvSpPr>
        <p:spPr>
          <a:xfrm>
            <a:off x="9938388" y="2883912"/>
            <a:ext cx="942600" cy="942600"/>
          </a:xfrm>
          <a:prstGeom prst="ellipse">
            <a:avLst/>
          </a:prstGeom>
          <a:solidFill>
            <a:srgbClr val="EEF2F5"/>
          </a:solidFill>
          <a:ln cap="flat" cmpd="sng" w="19050">
            <a:solidFill>
              <a:srgbClr val="F5C7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Helvetica Neue"/>
              <a:ea typeface="Helvetica Neue"/>
              <a:cs typeface="Helvetica Neue"/>
              <a:sym typeface="Helvetica Neue"/>
            </a:endParaRPr>
          </a:p>
        </p:txBody>
      </p:sp>
      <p:sp>
        <p:nvSpPr>
          <p:cNvPr id="562" name="Google Shape;562;p21"/>
          <p:cNvSpPr/>
          <p:nvPr/>
        </p:nvSpPr>
        <p:spPr>
          <a:xfrm>
            <a:off x="830370" y="5466281"/>
            <a:ext cx="23277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3F3F3F"/>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ctr">
              <a:spcBef>
                <a:spcPts val="0"/>
              </a:spcBef>
              <a:spcAft>
                <a:spcPts val="0"/>
              </a:spcAft>
              <a:buNone/>
            </a:pPr>
            <a:r>
              <a:t/>
            </a:r>
            <a:endParaRPr sz="1200">
              <a:solidFill>
                <a:srgbClr val="3F3F3F"/>
              </a:solidFill>
              <a:latin typeface="Helvetica Neue"/>
              <a:ea typeface="Helvetica Neue"/>
              <a:cs typeface="Helvetica Neue"/>
              <a:sym typeface="Helvetica Neue"/>
            </a:endParaRPr>
          </a:p>
        </p:txBody>
      </p:sp>
      <p:sp>
        <p:nvSpPr>
          <p:cNvPr id="563" name="Google Shape;563;p21"/>
          <p:cNvSpPr txBox="1"/>
          <p:nvPr/>
        </p:nvSpPr>
        <p:spPr>
          <a:xfrm>
            <a:off x="1044515" y="4996207"/>
            <a:ext cx="18993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1D4251"/>
                </a:solidFill>
                <a:latin typeface="Helvetica Neue"/>
                <a:ea typeface="Helvetica Neue"/>
                <a:cs typeface="Helvetica Neue"/>
                <a:sym typeface="Helvetica Neue"/>
              </a:rPr>
              <a:t>ADD YOUR TITLE</a:t>
            </a:r>
            <a:endParaRPr b="1" sz="1600">
              <a:solidFill>
                <a:srgbClr val="1D4251"/>
              </a:solidFill>
              <a:latin typeface="Helvetica Neue"/>
              <a:ea typeface="Helvetica Neue"/>
              <a:cs typeface="Helvetica Neue"/>
              <a:sym typeface="Helvetica Neue"/>
            </a:endParaRPr>
          </a:p>
        </p:txBody>
      </p:sp>
      <p:cxnSp>
        <p:nvCxnSpPr>
          <p:cNvPr id="564" name="Google Shape;564;p21"/>
          <p:cNvCxnSpPr/>
          <p:nvPr/>
        </p:nvCxnSpPr>
        <p:spPr>
          <a:xfrm>
            <a:off x="1875515" y="5400520"/>
            <a:ext cx="237300" cy="0"/>
          </a:xfrm>
          <a:prstGeom prst="straightConnector1">
            <a:avLst/>
          </a:prstGeom>
          <a:noFill/>
          <a:ln cap="flat" cmpd="sng" w="19050">
            <a:solidFill>
              <a:srgbClr val="1D4251"/>
            </a:solidFill>
            <a:prstDash val="solid"/>
            <a:miter lim="800000"/>
            <a:headEnd len="sm" w="sm" type="none"/>
            <a:tailEnd len="sm" w="sm" type="none"/>
          </a:ln>
        </p:spPr>
      </p:cxnSp>
      <p:sp>
        <p:nvSpPr>
          <p:cNvPr id="565" name="Google Shape;565;p21"/>
          <p:cNvSpPr/>
          <p:nvPr/>
        </p:nvSpPr>
        <p:spPr>
          <a:xfrm>
            <a:off x="3869349" y="2001111"/>
            <a:ext cx="2327700" cy="64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3F3F3F"/>
                </a:solidFill>
                <a:latin typeface="Helvetica Neue"/>
                <a:ea typeface="Helvetica Neue"/>
                <a:cs typeface="Helvetica Neue"/>
                <a:sym typeface="Helvetica Neue"/>
              </a:rPr>
              <a:t>click to add your text here click to add your text here click to add your text here</a:t>
            </a:r>
            <a:endParaRPr/>
          </a:p>
        </p:txBody>
      </p:sp>
      <p:sp>
        <p:nvSpPr>
          <p:cNvPr id="566" name="Google Shape;566;p21"/>
          <p:cNvSpPr txBox="1"/>
          <p:nvPr/>
        </p:nvSpPr>
        <p:spPr>
          <a:xfrm>
            <a:off x="4083494" y="1531038"/>
            <a:ext cx="18993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F5C700"/>
                </a:solidFill>
                <a:latin typeface="Helvetica Neue"/>
                <a:ea typeface="Helvetica Neue"/>
                <a:cs typeface="Helvetica Neue"/>
                <a:sym typeface="Helvetica Neue"/>
              </a:rPr>
              <a:t>ADD YOUR TITLE</a:t>
            </a:r>
            <a:endParaRPr b="1" sz="1600">
              <a:solidFill>
                <a:srgbClr val="F5C700"/>
              </a:solidFill>
              <a:latin typeface="Helvetica Neue"/>
              <a:ea typeface="Helvetica Neue"/>
              <a:cs typeface="Helvetica Neue"/>
              <a:sym typeface="Helvetica Neue"/>
            </a:endParaRPr>
          </a:p>
        </p:txBody>
      </p:sp>
      <p:cxnSp>
        <p:nvCxnSpPr>
          <p:cNvPr id="567" name="Google Shape;567;p21"/>
          <p:cNvCxnSpPr/>
          <p:nvPr/>
        </p:nvCxnSpPr>
        <p:spPr>
          <a:xfrm>
            <a:off x="4914494" y="1935351"/>
            <a:ext cx="237300" cy="0"/>
          </a:xfrm>
          <a:prstGeom prst="straightConnector1">
            <a:avLst/>
          </a:prstGeom>
          <a:noFill/>
          <a:ln cap="flat" cmpd="sng" w="19050">
            <a:solidFill>
              <a:srgbClr val="F5C700"/>
            </a:solidFill>
            <a:prstDash val="solid"/>
            <a:miter lim="800000"/>
            <a:headEnd len="sm" w="sm" type="none"/>
            <a:tailEnd len="sm" w="sm" type="none"/>
          </a:ln>
        </p:spPr>
      </p:cxnSp>
      <p:sp>
        <p:nvSpPr>
          <p:cNvPr id="568" name="Google Shape;568;p21"/>
          <p:cNvSpPr/>
          <p:nvPr/>
        </p:nvSpPr>
        <p:spPr>
          <a:xfrm>
            <a:off x="6424582" y="5466281"/>
            <a:ext cx="23277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3F3F3F"/>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ctr">
              <a:spcBef>
                <a:spcPts val="0"/>
              </a:spcBef>
              <a:spcAft>
                <a:spcPts val="0"/>
              </a:spcAft>
              <a:buNone/>
            </a:pPr>
            <a:r>
              <a:t/>
            </a:r>
            <a:endParaRPr sz="1200">
              <a:solidFill>
                <a:srgbClr val="3F3F3F"/>
              </a:solidFill>
              <a:latin typeface="Helvetica Neue"/>
              <a:ea typeface="Helvetica Neue"/>
              <a:cs typeface="Helvetica Neue"/>
              <a:sym typeface="Helvetica Neue"/>
            </a:endParaRPr>
          </a:p>
        </p:txBody>
      </p:sp>
      <p:sp>
        <p:nvSpPr>
          <p:cNvPr id="569" name="Google Shape;569;p21"/>
          <p:cNvSpPr txBox="1"/>
          <p:nvPr/>
        </p:nvSpPr>
        <p:spPr>
          <a:xfrm>
            <a:off x="6638727" y="4996207"/>
            <a:ext cx="18993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1D4251"/>
                </a:solidFill>
                <a:latin typeface="Helvetica Neue"/>
                <a:ea typeface="Helvetica Neue"/>
                <a:cs typeface="Helvetica Neue"/>
                <a:sym typeface="Helvetica Neue"/>
              </a:rPr>
              <a:t>ADD YOUR TITLE</a:t>
            </a:r>
            <a:endParaRPr b="1" sz="1600">
              <a:solidFill>
                <a:srgbClr val="1D4251"/>
              </a:solidFill>
              <a:latin typeface="Helvetica Neue"/>
              <a:ea typeface="Helvetica Neue"/>
              <a:cs typeface="Helvetica Neue"/>
              <a:sym typeface="Helvetica Neue"/>
            </a:endParaRPr>
          </a:p>
        </p:txBody>
      </p:sp>
      <p:cxnSp>
        <p:nvCxnSpPr>
          <p:cNvPr id="570" name="Google Shape;570;p21"/>
          <p:cNvCxnSpPr/>
          <p:nvPr/>
        </p:nvCxnSpPr>
        <p:spPr>
          <a:xfrm>
            <a:off x="7469727" y="5400520"/>
            <a:ext cx="237300" cy="0"/>
          </a:xfrm>
          <a:prstGeom prst="straightConnector1">
            <a:avLst/>
          </a:prstGeom>
          <a:noFill/>
          <a:ln cap="flat" cmpd="sng" w="19050">
            <a:solidFill>
              <a:srgbClr val="1D4251"/>
            </a:solidFill>
            <a:prstDash val="solid"/>
            <a:miter lim="800000"/>
            <a:headEnd len="sm" w="sm" type="none"/>
            <a:tailEnd len="sm" w="sm" type="none"/>
          </a:ln>
        </p:spPr>
      </p:cxnSp>
      <p:sp>
        <p:nvSpPr>
          <p:cNvPr id="571" name="Google Shape;571;p21"/>
          <p:cNvSpPr/>
          <p:nvPr/>
        </p:nvSpPr>
        <p:spPr>
          <a:xfrm>
            <a:off x="9362317" y="2001111"/>
            <a:ext cx="2327700" cy="64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3F3F3F"/>
                </a:solidFill>
                <a:latin typeface="Helvetica Neue"/>
                <a:ea typeface="Helvetica Neue"/>
                <a:cs typeface="Helvetica Neue"/>
                <a:sym typeface="Helvetica Neue"/>
              </a:rPr>
              <a:t>click to add your text here click to add your text here click to add your text here</a:t>
            </a:r>
            <a:endParaRPr/>
          </a:p>
        </p:txBody>
      </p:sp>
      <p:sp>
        <p:nvSpPr>
          <p:cNvPr id="572" name="Google Shape;572;p21"/>
          <p:cNvSpPr txBox="1"/>
          <p:nvPr/>
        </p:nvSpPr>
        <p:spPr>
          <a:xfrm>
            <a:off x="9576462" y="1531038"/>
            <a:ext cx="18993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F5C700"/>
                </a:solidFill>
                <a:latin typeface="Helvetica Neue"/>
                <a:ea typeface="Helvetica Neue"/>
                <a:cs typeface="Helvetica Neue"/>
                <a:sym typeface="Helvetica Neue"/>
              </a:rPr>
              <a:t>ADD YOUR TITLE</a:t>
            </a:r>
            <a:endParaRPr b="1" sz="1600">
              <a:solidFill>
                <a:srgbClr val="F5C700"/>
              </a:solidFill>
              <a:latin typeface="Helvetica Neue"/>
              <a:ea typeface="Helvetica Neue"/>
              <a:cs typeface="Helvetica Neue"/>
              <a:sym typeface="Helvetica Neue"/>
            </a:endParaRPr>
          </a:p>
        </p:txBody>
      </p:sp>
      <p:cxnSp>
        <p:nvCxnSpPr>
          <p:cNvPr id="573" name="Google Shape;573;p21"/>
          <p:cNvCxnSpPr/>
          <p:nvPr/>
        </p:nvCxnSpPr>
        <p:spPr>
          <a:xfrm>
            <a:off x="10407462" y="1935351"/>
            <a:ext cx="237300" cy="0"/>
          </a:xfrm>
          <a:prstGeom prst="straightConnector1">
            <a:avLst/>
          </a:prstGeom>
          <a:noFill/>
          <a:ln cap="flat" cmpd="sng" w="19050">
            <a:solidFill>
              <a:srgbClr val="F5C700"/>
            </a:solidFill>
            <a:prstDash val="solid"/>
            <a:miter lim="800000"/>
            <a:headEnd len="sm" w="sm" type="none"/>
            <a:tailEnd len="sm" w="sm" type="none"/>
          </a:ln>
        </p:spPr>
      </p:cxnSp>
      <p:grpSp>
        <p:nvGrpSpPr>
          <p:cNvPr id="574" name="Google Shape;574;p21"/>
          <p:cNvGrpSpPr/>
          <p:nvPr/>
        </p:nvGrpSpPr>
        <p:grpSpPr>
          <a:xfrm>
            <a:off x="4624138" y="3114913"/>
            <a:ext cx="478360" cy="480499"/>
            <a:chOff x="5394325" y="2859088"/>
            <a:chExt cx="358779" cy="360383"/>
          </a:xfrm>
        </p:grpSpPr>
        <p:sp>
          <p:nvSpPr>
            <p:cNvPr id="575" name="Google Shape;575;p21"/>
            <p:cNvSpPr/>
            <p:nvPr/>
          </p:nvSpPr>
          <p:spPr>
            <a:xfrm>
              <a:off x="5394325" y="2894013"/>
              <a:ext cx="327045" cy="325458"/>
            </a:xfrm>
            <a:custGeom>
              <a:rect b="b" l="l" r="r" t="t"/>
              <a:pathLst>
                <a:path extrusionOk="0" h="21600" w="21502">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rgbClr val="F5C700"/>
            </a:solid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sz="2000">
                <a:solidFill>
                  <a:srgbClr val="FFFFFF"/>
                </a:solidFill>
                <a:latin typeface="Helvetica Neue"/>
                <a:ea typeface="Helvetica Neue"/>
                <a:cs typeface="Helvetica Neue"/>
                <a:sym typeface="Helvetica Neue"/>
              </a:endParaRPr>
            </a:p>
          </p:txBody>
        </p:sp>
        <p:sp>
          <p:nvSpPr>
            <p:cNvPr id="576" name="Google Shape;576;p21"/>
            <p:cNvSpPr/>
            <p:nvPr/>
          </p:nvSpPr>
          <p:spPr>
            <a:xfrm>
              <a:off x="5551488" y="3040063"/>
              <a:ext cx="55566" cy="55566"/>
            </a:xfrm>
            <a:custGeom>
              <a:rect b="b" l="l" r="r" t="t"/>
              <a:pathLst>
                <a:path extrusionOk="0" h="21600" w="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rgbClr val="F5C700"/>
            </a:solid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sz="2000">
                <a:solidFill>
                  <a:srgbClr val="FFFFFF"/>
                </a:solidFill>
                <a:latin typeface="Helvetica Neue"/>
                <a:ea typeface="Helvetica Neue"/>
                <a:cs typeface="Helvetica Neue"/>
                <a:sym typeface="Helvetica Neue"/>
              </a:endParaRPr>
            </a:p>
          </p:txBody>
        </p:sp>
        <p:sp>
          <p:nvSpPr>
            <p:cNvPr id="577" name="Google Shape;577;p21"/>
            <p:cNvSpPr/>
            <p:nvPr/>
          </p:nvSpPr>
          <p:spPr>
            <a:xfrm>
              <a:off x="5697538" y="2859088"/>
              <a:ext cx="55566" cy="57132"/>
            </a:xfrm>
            <a:custGeom>
              <a:rect b="b" l="l" r="r" t="t"/>
              <a:pathLst>
                <a:path extrusionOk="0" h="21600" w="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rgbClr val="F5C700"/>
            </a:solid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sz="2000">
                <a:solidFill>
                  <a:srgbClr val="FFFFFF"/>
                </a:solidFill>
                <a:latin typeface="Helvetica Neue"/>
                <a:ea typeface="Helvetica Neue"/>
                <a:cs typeface="Helvetica Neue"/>
                <a:sym typeface="Helvetica Neue"/>
              </a:endParaRPr>
            </a:p>
          </p:txBody>
        </p:sp>
        <p:sp>
          <p:nvSpPr>
            <p:cNvPr id="578" name="Google Shape;578;p21"/>
            <p:cNvSpPr/>
            <p:nvPr/>
          </p:nvSpPr>
          <p:spPr>
            <a:xfrm>
              <a:off x="5483225" y="3028950"/>
              <a:ext cx="46062" cy="44442"/>
            </a:xfrm>
            <a:custGeom>
              <a:rect b="b" l="l" r="r" t="t"/>
              <a:pathLst>
                <a:path extrusionOk="0" h="21600" w="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rgbClr val="F5C700"/>
            </a:solid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sz="2000">
                <a:solidFill>
                  <a:srgbClr val="FFFFFF"/>
                </a:solidFill>
                <a:latin typeface="Helvetica Neue"/>
                <a:ea typeface="Helvetica Neue"/>
                <a:cs typeface="Helvetica Neue"/>
                <a:sym typeface="Helvetica Neue"/>
              </a:endParaRPr>
            </a:p>
          </p:txBody>
        </p:sp>
        <p:sp>
          <p:nvSpPr>
            <p:cNvPr id="579" name="Google Shape;579;p21"/>
            <p:cNvSpPr/>
            <p:nvPr/>
          </p:nvSpPr>
          <p:spPr>
            <a:xfrm>
              <a:off x="5529263" y="3106738"/>
              <a:ext cx="22248" cy="22248"/>
            </a:xfrm>
            <a:custGeom>
              <a:rect b="b" l="l" r="r" t="t"/>
              <a:pathLst>
                <a:path extrusionOk="0" h="21600" w="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rgbClr val="F5C700"/>
            </a:solid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sz="2000">
                <a:solidFill>
                  <a:srgbClr val="FFFFFF"/>
                </a:solidFill>
                <a:latin typeface="Helvetica Neue"/>
                <a:ea typeface="Helvetica Neue"/>
                <a:cs typeface="Helvetica Neue"/>
                <a:sym typeface="Helvetica Neue"/>
              </a:endParaRPr>
            </a:p>
          </p:txBody>
        </p:sp>
        <p:sp>
          <p:nvSpPr>
            <p:cNvPr id="580" name="Google Shape;580;p21"/>
            <p:cNvSpPr/>
            <p:nvPr/>
          </p:nvSpPr>
          <p:spPr>
            <a:xfrm>
              <a:off x="5708650" y="2938463"/>
              <a:ext cx="22248" cy="22248"/>
            </a:xfrm>
            <a:custGeom>
              <a:rect b="b" l="l" r="r" t="t"/>
              <a:pathLst>
                <a:path extrusionOk="0" h="21600" w="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rgbClr val="F5C700"/>
            </a:solid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sz="2000">
                <a:solidFill>
                  <a:srgbClr val="FFFFFF"/>
                </a:solidFill>
                <a:latin typeface="Helvetica Neue"/>
                <a:ea typeface="Helvetica Neue"/>
                <a:cs typeface="Helvetica Neue"/>
                <a:sym typeface="Helvetica Neue"/>
              </a:endParaRPr>
            </a:p>
          </p:txBody>
        </p:sp>
      </p:grpSp>
      <p:grpSp>
        <p:nvGrpSpPr>
          <p:cNvPr id="581" name="Google Shape;581;p21"/>
          <p:cNvGrpSpPr/>
          <p:nvPr/>
        </p:nvGrpSpPr>
        <p:grpSpPr>
          <a:xfrm>
            <a:off x="7397163" y="4201378"/>
            <a:ext cx="478903" cy="478860"/>
            <a:chOff x="5394312" y="2141343"/>
            <a:chExt cx="359186" cy="359154"/>
          </a:xfrm>
        </p:grpSpPr>
        <p:sp>
          <p:nvSpPr>
            <p:cNvPr id="582" name="Google Shape;582;p21"/>
            <p:cNvSpPr/>
            <p:nvPr/>
          </p:nvSpPr>
          <p:spPr>
            <a:xfrm>
              <a:off x="5394312" y="2141343"/>
              <a:ext cx="112374" cy="359154"/>
            </a:xfrm>
            <a:custGeom>
              <a:rect b="b" l="l" r="r" t="t"/>
              <a:pathLst>
                <a:path extrusionOk="0" h="21600" w="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rgbClr val="1D4251"/>
            </a:solid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sz="2000">
                <a:solidFill>
                  <a:srgbClr val="FFFFFF"/>
                </a:solidFill>
                <a:latin typeface="Helvetica Neue"/>
                <a:ea typeface="Helvetica Neue"/>
                <a:cs typeface="Helvetica Neue"/>
                <a:sym typeface="Helvetica Neue"/>
              </a:endParaRPr>
            </a:p>
          </p:txBody>
        </p:sp>
        <p:sp>
          <p:nvSpPr>
            <p:cNvPr id="583" name="Google Shape;583;p21"/>
            <p:cNvSpPr/>
            <p:nvPr/>
          </p:nvSpPr>
          <p:spPr>
            <a:xfrm>
              <a:off x="5641124" y="2141343"/>
              <a:ext cx="112374" cy="359154"/>
            </a:xfrm>
            <a:custGeom>
              <a:rect b="b" l="l" r="r" t="t"/>
              <a:pathLst>
                <a:path extrusionOk="0" h="21600" w="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rgbClr val="1D4251"/>
            </a:solid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sz="2000">
                <a:solidFill>
                  <a:srgbClr val="FFFFFF"/>
                </a:solidFill>
                <a:latin typeface="Helvetica Neue"/>
                <a:ea typeface="Helvetica Neue"/>
                <a:cs typeface="Helvetica Neue"/>
                <a:sym typeface="Helvetica Neue"/>
              </a:endParaRPr>
            </a:p>
          </p:txBody>
        </p:sp>
        <p:sp>
          <p:nvSpPr>
            <p:cNvPr id="584" name="Google Shape;584;p21"/>
            <p:cNvSpPr/>
            <p:nvPr/>
          </p:nvSpPr>
          <p:spPr>
            <a:xfrm>
              <a:off x="5517718" y="2141343"/>
              <a:ext cx="112374" cy="359154"/>
            </a:xfrm>
            <a:custGeom>
              <a:rect b="b" l="l" r="r" t="t"/>
              <a:pathLst>
                <a:path extrusionOk="0" h="21600" w="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solidFill>
              <a:srgbClr val="1D4251"/>
            </a:solid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sz="2000">
                <a:solidFill>
                  <a:srgbClr val="FFFFFF"/>
                </a:solidFill>
                <a:latin typeface="Helvetica Neue"/>
                <a:ea typeface="Helvetica Neue"/>
                <a:cs typeface="Helvetica Neue"/>
                <a:sym typeface="Helvetica Neue"/>
              </a:endParaRPr>
            </a:p>
          </p:txBody>
        </p:sp>
      </p:grpSp>
      <p:sp>
        <p:nvSpPr>
          <p:cNvPr id="585" name="Google Shape;585;p21"/>
          <p:cNvSpPr/>
          <p:nvPr/>
        </p:nvSpPr>
        <p:spPr>
          <a:xfrm>
            <a:off x="10169487" y="3130250"/>
            <a:ext cx="480465" cy="478386"/>
          </a:xfrm>
          <a:custGeom>
            <a:rect b="b" l="l" r="r" t="t"/>
            <a:pathLst>
              <a:path extrusionOk="0" h="21600" w="2102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F5C700"/>
          </a:solid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sz="2000">
              <a:solidFill>
                <a:srgbClr val="FFFFFF"/>
              </a:solidFill>
              <a:latin typeface="Helvetica Neue"/>
              <a:ea typeface="Helvetica Neue"/>
              <a:cs typeface="Helvetica Neue"/>
              <a:sym typeface="Helvetica Neue"/>
            </a:endParaRPr>
          </a:p>
        </p:txBody>
      </p:sp>
      <p:grpSp>
        <p:nvGrpSpPr>
          <p:cNvPr id="586" name="Google Shape;586;p21"/>
          <p:cNvGrpSpPr/>
          <p:nvPr/>
        </p:nvGrpSpPr>
        <p:grpSpPr>
          <a:xfrm>
            <a:off x="1800104" y="4227428"/>
            <a:ext cx="478860" cy="478860"/>
            <a:chOff x="2473104" y="2145028"/>
            <a:chExt cx="359154" cy="359154"/>
          </a:xfrm>
        </p:grpSpPr>
        <p:sp>
          <p:nvSpPr>
            <p:cNvPr id="587" name="Google Shape;587;p21"/>
            <p:cNvSpPr/>
            <p:nvPr/>
          </p:nvSpPr>
          <p:spPr>
            <a:xfrm>
              <a:off x="2473104" y="2145028"/>
              <a:ext cx="359154" cy="359154"/>
            </a:xfrm>
            <a:custGeom>
              <a:rect b="b" l="l" r="r" t="t"/>
              <a:pathLst>
                <a:path extrusionOk="0" h="21600" w="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rgbClr val="1D4251"/>
            </a:solid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sz="2000">
                <a:solidFill>
                  <a:srgbClr val="FFFFFF"/>
                </a:solidFill>
                <a:latin typeface="Helvetica Neue"/>
                <a:ea typeface="Helvetica Neue"/>
                <a:cs typeface="Helvetica Neue"/>
                <a:sym typeface="Helvetica Neue"/>
              </a:endParaRPr>
            </a:p>
          </p:txBody>
        </p:sp>
        <p:sp>
          <p:nvSpPr>
            <p:cNvPr id="588" name="Google Shape;588;p21"/>
            <p:cNvSpPr/>
            <p:nvPr/>
          </p:nvSpPr>
          <p:spPr>
            <a:xfrm>
              <a:off x="2618611" y="2200897"/>
              <a:ext cx="84726" cy="84132"/>
            </a:xfrm>
            <a:custGeom>
              <a:rect b="b" l="l" r="r" t="t"/>
              <a:pathLst>
                <a:path extrusionOk="0" h="21600" w="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solidFill>
              <a:srgbClr val="1D4251"/>
            </a:solid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sz="2000">
                <a:solidFill>
                  <a:srgbClr val="FFFFFF"/>
                </a:solidFill>
                <a:latin typeface="Helvetica Neue"/>
                <a:ea typeface="Helvetica Neue"/>
                <a:cs typeface="Helvetica Neue"/>
                <a:sym typeface="Helvetica Neue"/>
              </a:endParaRPr>
            </a:p>
          </p:txBody>
        </p:sp>
      </p:grpSp>
      <p:pic>
        <p:nvPicPr>
          <p:cNvPr id="589" name="Google Shape;589;p21"/>
          <p:cNvPicPr preferRelativeResize="0"/>
          <p:nvPr/>
        </p:nvPicPr>
        <p:blipFill rotWithShape="1">
          <a:blip r:embed="rId3">
            <a:alphaModFix/>
          </a:blip>
          <a:srcRect b="0" l="4052" r="4052" t="0"/>
          <a:stretch/>
        </p:blipFill>
        <p:spPr>
          <a:xfrm>
            <a:off x="1568300" y="-415625"/>
            <a:ext cx="2114550" cy="1946675"/>
          </a:xfrm>
          <a:prstGeom prst="rect">
            <a:avLst/>
          </a:prstGeom>
          <a:noFill/>
          <a:ln>
            <a:noFill/>
          </a:ln>
        </p:spPr>
      </p:pic>
      <p:sp>
        <p:nvSpPr>
          <p:cNvPr id="590" name="Google Shape;590;p21"/>
          <p:cNvSpPr txBox="1"/>
          <p:nvPr/>
        </p:nvSpPr>
        <p:spPr>
          <a:xfrm>
            <a:off x="1011625" y="-26274"/>
            <a:ext cx="590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134F5C"/>
                </a:solidFill>
                <a:latin typeface="Helvetica Neue"/>
                <a:ea typeface="Helvetica Neue"/>
                <a:cs typeface="Helvetica Neue"/>
                <a:sym typeface="Helvetica Neue"/>
              </a:rPr>
              <a:t>Dự kiến phát triển</a:t>
            </a:r>
            <a:endParaRPr b="1" sz="4800">
              <a:solidFill>
                <a:srgbClr val="134F5C"/>
              </a:solidFill>
              <a:latin typeface="Helvetica Neue"/>
              <a:ea typeface="Helvetica Neue"/>
              <a:cs typeface="Helvetica Neue"/>
              <a:sym typeface="Helvetica Neue"/>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4"/>
                                        </p:tgtEl>
                                        <p:attrNameLst>
                                          <p:attrName>style.visibility</p:attrName>
                                        </p:attrNameLst>
                                      </p:cBhvr>
                                      <p:to>
                                        <p:strVal val="visible"/>
                                      </p:to>
                                    </p:set>
                                    <p:anim calcmode="lin" valueType="num">
                                      <p:cBhvr additive="base">
                                        <p:cTn dur="500"/>
                                        <p:tgtEl>
                                          <p:spTgt spid="5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58"/>
                                        </p:tgtEl>
                                        <p:attrNameLst>
                                          <p:attrName>style.visibility</p:attrName>
                                        </p:attrNameLst>
                                      </p:cBhvr>
                                      <p:to>
                                        <p:strVal val="visible"/>
                                      </p:to>
                                    </p:set>
                                    <p:anim calcmode="lin" valueType="num">
                                      <p:cBhvr additive="base">
                                        <p:cTn dur="500"/>
                                        <p:tgtEl>
                                          <p:spTgt spid="5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2"/>
                                        </p:tgtEl>
                                        <p:attrNameLst>
                                          <p:attrName>style.visibility</p:attrName>
                                        </p:attrNameLst>
                                      </p:cBhvr>
                                      <p:to>
                                        <p:strVal val="visible"/>
                                      </p:to>
                                    </p:set>
                                    <p:anim calcmode="lin" valueType="num">
                                      <p:cBhvr additive="base">
                                        <p:cTn dur="500"/>
                                        <p:tgtEl>
                                          <p:spTgt spid="5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3"/>
                                        </p:tgtEl>
                                        <p:attrNameLst>
                                          <p:attrName>style.visibility</p:attrName>
                                        </p:attrNameLst>
                                      </p:cBhvr>
                                      <p:to>
                                        <p:strVal val="visible"/>
                                      </p:to>
                                    </p:set>
                                    <p:anim calcmode="lin" valueType="num">
                                      <p:cBhvr additive="base">
                                        <p:cTn dur="500"/>
                                        <p:tgtEl>
                                          <p:spTgt spid="5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4"/>
                                        </p:tgtEl>
                                        <p:attrNameLst>
                                          <p:attrName>style.visibility</p:attrName>
                                        </p:attrNameLst>
                                      </p:cBhvr>
                                      <p:to>
                                        <p:strVal val="visible"/>
                                      </p:to>
                                    </p:set>
                                    <p:anim calcmode="lin" valueType="num">
                                      <p:cBhvr additive="base">
                                        <p:cTn dur="500"/>
                                        <p:tgtEl>
                                          <p:spTgt spid="56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86"/>
                                        </p:tgtEl>
                                        <p:attrNameLst>
                                          <p:attrName>style.visibility</p:attrName>
                                        </p:attrNameLst>
                                      </p:cBhvr>
                                      <p:to>
                                        <p:strVal val="visible"/>
                                      </p:to>
                                    </p:set>
                                    <p:anim calcmode="lin" valueType="num">
                                      <p:cBhvr additive="base">
                                        <p:cTn dur="500"/>
                                        <p:tgtEl>
                                          <p:spTgt spid="58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5"/>
                                        </p:tgtEl>
                                        <p:attrNameLst>
                                          <p:attrName>style.visibility</p:attrName>
                                        </p:attrNameLst>
                                      </p:cBhvr>
                                      <p:to>
                                        <p:strVal val="visible"/>
                                      </p:to>
                                    </p:set>
                                    <p:anim calcmode="lin" valueType="num">
                                      <p:cBhvr additive="base">
                                        <p:cTn dur="500"/>
                                        <p:tgtEl>
                                          <p:spTgt spid="55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59"/>
                                        </p:tgtEl>
                                        <p:attrNameLst>
                                          <p:attrName>style.visibility</p:attrName>
                                        </p:attrNameLst>
                                      </p:cBhvr>
                                      <p:to>
                                        <p:strVal val="visible"/>
                                      </p:to>
                                    </p:set>
                                    <p:anim calcmode="lin" valueType="num">
                                      <p:cBhvr additive="base">
                                        <p:cTn dur="500"/>
                                        <p:tgtEl>
                                          <p:spTgt spid="5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65"/>
                                        </p:tgtEl>
                                        <p:attrNameLst>
                                          <p:attrName>style.visibility</p:attrName>
                                        </p:attrNameLst>
                                      </p:cBhvr>
                                      <p:to>
                                        <p:strVal val="visible"/>
                                      </p:to>
                                    </p:set>
                                    <p:anim calcmode="lin" valueType="num">
                                      <p:cBhvr additive="base">
                                        <p:cTn dur="500"/>
                                        <p:tgtEl>
                                          <p:spTgt spid="5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66"/>
                                        </p:tgtEl>
                                        <p:attrNameLst>
                                          <p:attrName>style.visibility</p:attrName>
                                        </p:attrNameLst>
                                      </p:cBhvr>
                                      <p:to>
                                        <p:strVal val="visible"/>
                                      </p:to>
                                    </p:set>
                                    <p:anim calcmode="lin" valueType="num">
                                      <p:cBhvr additive="base">
                                        <p:cTn dur="500"/>
                                        <p:tgtEl>
                                          <p:spTgt spid="5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500"/>
                                        <p:tgtEl>
                                          <p:spTgt spid="5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74"/>
                                        </p:tgtEl>
                                        <p:attrNameLst>
                                          <p:attrName>style.visibility</p:attrName>
                                        </p:attrNameLst>
                                      </p:cBhvr>
                                      <p:to>
                                        <p:strVal val="visible"/>
                                      </p:to>
                                    </p:set>
                                    <p:anim calcmode="lin" valueType="num">
                                      <p:cBhvr additive="base">
                                        <p:cTn dur="500"/>
                                        <p:tgtEl>
                                          <p:spTgt spid="57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56"/>
                                        </p:tgtEl>
                                        <p:attrNameLst>
                                          <p:attrName>style.visibility</p:attrName>
                                        </p:attrNameLst>
                                      </p:cBhvr>
                                      <p:to>
                                        <p:strVal val="visible"/>
                                      </p:to>
                                    </p:set>
                                    <p:anim calcmode="lin" valueType="num">
                                      <p:cBhvr additive="base">
                                        <p:cTn dur="500"/>
                                        <p:tgtEl>
                                          <p:spTgt spid="5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6"/>
                                        </p:tgtEl>
                                        <p:attrNameLst>
                                          <p:attrName>style.visibility</p:attrName>
                                        </p:attrNameLst>
                                      </p:cBhvr>
                                      <p:to>
                                        <p:strVal val="visible"/>
                                      </p:to>
                                    </p:set>
                                    <p:anim calcmode="lin" valueType="num">
                                      <p:cBhvr additive="base">
                                        <p:cTn dur="500"/>
                                        <p:tgtEl>
                                          <p:spTgt spid="55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0"/>
                                        </p:tgtEl>
                                        <p:attrNameLst>
                                          <p:attrName>style.visibility</p:attrName>
                                        </p:attrNameLst>
                                      </p:cBhvr>
                                      <p:to>
                                        <p:strVal val="visible"/>
                                      </p:to>
                                    </p:set>
                                    <p:anim calcmode="lin" valueType="num">
                                      <p:cBhvr additive="base">
                                        <p:cTn dur="500"/>
                                        <p:tgtEl>
                                          <p:spTgt spid="56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8"/>
                                        </p:tgtEl>
                                        <p:attrNameLst>
                                          <p:attrName>style.visibility</p:attrName>
                                        </p:attrNameLst>
                                      </p:cBhvr>
                                      <p:to>
                                        <p:strVal val="visible"/>
                                      </p:to>
                                    </p:set>
                                    <p:anim calcmode="lin" valueType="num">
                                      <p:cBhvr additive="base">
                                        <p:cTn dur="500"/>
                                        <p:tgtEl>
                                          <p:spTgt spid="56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9"/>
                                        </p:tgtEl>
                                        <p:attrNameLst>
                                          <p:attrName>style.visibility</p:attrName>
                                        </p:attrNameLst>
                                      </p:cBhvr>
                                      <p:to>
                                        <p:strVal val="visible"/>
                                      </p:to>
                                    </p:set>
                                    <p:anim calcmode="lin" valueType="num">
                                      <p:cBhvr additive="base">
                                        <p:cTn dur="500"/>
                                        <p:tgtEl>
                                          <p:spTgt spid="56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0"/>
                                        </p:tgtEl>
                                        <p:attrNameLst>
                                          <p:attrName>style.visibility</p:attrName>
                                        </p:attrNameLst>
                                      </p:cBhvr>
                                      <p:to>
                                        <p:strVal val="visible"/>
                                      </p:to>
                                    </p:set>
                                    <p:anim calcmode="lin" valueType="num">
                                      <p:cBhvr additive="base">
                                        <p:cTn dur="500"/>
                                        <p:tgtEl>
                                          <p:spTgt spid="5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81"/>
                                        </p:tgtEl>
                                        <p:attrNameLst>
                                          <p:attrName>style.visibility</p:attrName>
                                        </p:attrNameLst>
                                      </p:cBhvr>
                                      <p:to>
                                        <p:strVal val="visible"/>
                                      </p:to>
                                    </p:set>
                                    <p:anim calcmode="lin" valueType="num">
                                      <p:cBhvr additive="base">
                                        <p:cTn dur="500"/>
                                        <p:tgtEl>
                                          <p:spTgt spid="58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7"/>
                                        </p:tgtEl>
                                        <p:attrNameLst>
                                          <p:attrName>style.visibility</p:attrName>
                                        </p:attrNameLst>
                                      </p:cBhvr>
                                      <p:to>
                                        <p:strVal val="visible"/>
                                      </p:to>
                                    </p:set>
                                    <p:anim calcmode="lin" valueType="num">
                                      <p:cBhvr additive="base">
                                        <p:cTn dur="500"/>
                                        <p:tgtEl>
                                          <p:spTgt spid="55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61"/>
                                        </p:tgtEl>
                                        <p:attrNameLst>
                                          <p:attrName>style.visibility</p:attrName>
                                        </p:attrNameLst>
                                      </p:cBhvr>
                                      <p:to>
                                        <p:strVal val="visible"/>
                                      </p:to>
                                    </p:set>
                                    <p:anim calcmode="lin" valueType="num">
                                      <p:cBhvr additive="base">
                                        <p:cTn dur="500"/>
                                        <p:tgtEl>
                                          <p:spTgt spid="5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71"/>
                                        </p:tgtEl>
                                        <p:attrNameLst>
                                          <p:attrName>style.visibility</p:attrName>
                                        </p:attrNameLst>
                                      </p:cBhvr>
                                      <p:to>
                                        <p:strVal val="visible"/>
                                      </p:to>
                                    </p:set>
                                    <p:anim calcmode="lin" valueType="num">
                                      <p:cBhvr additive="base">
                                        <p:cTn dur="500"/>
                                        <p:tgtEl>
                                          <p:spTgt spid="5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72"/>
                                        </p:tgtEl>
                                        <p:attrNameLst>
                                          <p:attrName>style.visibility</p:attrName>
                                        </p:attrNameLst>
                                      </p:cBhvr>
                                      <p:to>
                                        <p:strVal val="visible"/>
                                      </p:to>
                                    </p:set>
                                    <p:anim calcmode="lin" valueType="num">
                                      <p:cBhvr additive="base">
                                        <p:cTn dur="500"/>
                                        <p:tgtEl>
                                          <p:spTgt spid="5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73"/>
                                        </p:tgtEl>
                                        <p:attrNameLst>
                                          <p:attrName>style.visibility</p:attrName>
                                        </p:attrNameLst>
                                      </p:cBhvr>
                                      <p:to>
                                        <p:strVal val="visible"/>
                                      </p:to>
                                    </p:set>
                                    <p:anim calcmode="lin" valueType="num">
                                      <p:cBhvr additive="base">
                                        <p:cTn dur="500"/>
                                        <p:tgtEl>
                                          <p:spTgt spid="5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85"/>
                                        </p:tgtEl>
                                        <p:attrNameLst>
                                          <p:attrName>style.visibility</p:attrName>
                                        </p:attrNameLst>
                                      </p:cBhvr>
                                      <p:to>
                                        <p:strVal val="visible"/>
                                      </p:to>
                                    </p:set>
                                    <p:anim calcmode="lin" valueType="num">
                                      <p:cBhvr additive="base">
                                        <p:cTn dur="500"/>
                                        <p:tgtEl>
                                          <p:spTgt spid="5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grpSp>
        <p:nvGrpSpPr>
          <p:cNvPr id="596" name="Google Shape;596;p22"/>
          <p:cNvGrpSpPr/>
          <p:nvPr/>
        </p:nvGrpSpPr>
        <p:grpSpPr>
          <a:xfrm>
            <a:off x="3213034" y="2169467"/>
            <a:ext cx="5770984" cy="3149507"/>
            <a:chOff x="3213034" y="2169467"/>
            <a:chExt cx="5770984" cy="3149507"/>
          </a:xfrm>
        </p:grpSpPr>
        <p:sp>
          <p:nvSpPr>
            <p:cNvPr id="597" name="Google Shape;597;p22"/>
            <p:cNvSpPr/>
            <p:nvPr/>
          </p:nvSpPr>
          <p:spPr>
            <a:xfrm>
              <a:off x="6650647" y="3206028"/>
              <a:ext cx="1084349" cy="1084349"/>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98" name="Google Shape;598;p22"/>
            <p:cNvSpPr/>
            <p:nvPr/>
          </p:nvSpPr>
          <p:spPr>
            <a:xfrm>
              <a:off x="4444881" y="3206028"/>
              <a:ext cx="1084349" cy="1084349"/>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99" name="Google Shape;599;p22"/>
            <p:cNvSpPr/>
            <p:nvPr/>
          </p:nvSpPr>
          <p:spPr>
            <a:xfrm>
              <a:off x="5625502" y="2169467"/>
              <a:ext cx="1575298" cy="1575295"/>
            </a:xfrm>
            <a:custGeom>
              <a:rect b="b" l="l" r="r" t="t"/>
              <a:pathLst>
                <a:path extrusionOk="0" h="2903" w="2905">
                  <a:moveTo>
                    <a:pt x="2905" y="1742"/>
                  </a:moveTo>
                  <a:lnTo>
                    <a:pt x="2905" y="0"/>
                  </a:lnTo>
                  <a:lnTo>
                    <a:pt x="2905" y="0"/>
                  </a:lnTo>
                  <a:lnTo>
                    <a:pt x="2830" y="0"/>
                  </a:lnTo>
                  <a:lnTo>
                    <a:pt x="2755" y="4"/>
                  </a:lnTo>
                  <a:lnTo>
                    <a:pt x="2681" y="7"/>
                  </a:lnTo>
                  <a:lnTo>
                    <a:pt x="2608" y="15"/>
                  </a:lnTo>
                  <a:lnTo>
                    <a:pt x="2535" y="22"/>
                  </a:lnTo>
                  <a:lnTo>
                    <a:pt x="2462" y="33"/>
                  </a:lnTo>
                  <a:lnTo>
                    <a:pt x="2390" y="44"/>
                  </a:lnTo>
                  <a:lnTo>
                    <a:pt x="2319" y="59"/>
                  </a:lnTo>
                  <a:lnTo>
                    <a:pt x="2249" y="73"/>
                  </a:lnTo>
                  <a:lnTo>
                    <a:pt x="2180" y="92"/>
                  </a:lnTo>
                  <a:lnTo>
                    <a:pt x="2110" y="110"/>
                  </a:lnTo>
                  <a:lnTo>
                    <a:pt x="2040" y="130"/>
                  </a:lnTo>
                  <a:lnTo>
                    <a:pt x="1973" y="152"/>
                  </a:lnTo>
                  <a:lnTo>
                    <a:pt x="1907" y="176"/>
                  </a:lnTo>
                  <a:lnTo>
                    <a:pt x="1839" y="201"/>
                  </a:lnTo>
                  <a:lnTo>
                    <a:pt x="1775" y="227"/>
                  </a:lnTo>
                  <a:lnTo>
                    <a:pt x="1709" y="256"/>
                  </a:lnTo>
                  <a:lnTo>
                    <a:pt x="1645" y="286"/>
                  </a:lnTo>
                  <a:lnTo>
                    <a:pt x="1583" y="317"/>
                  </a:lnTo>
                  <a:lnTo>
                    <a:pt x="1520" y="350"/>
                  </a:lnTo>
                  <a:lnTo>
                    <a:pt x="1460" y="385"/>
                  </a:lnTo>
                  <a:lnTo>
                    <a:pt x="1399" y="419"/>
                  </a:lnTo>
                  <a:lnTo>
                    <a:pt x="1339" y="456"/>
                  </a:lnTo>
                  <a:lnTo>
                    <a:pt x="1280" y="495"/>
                  </a:lnTo>
                  <a:lnTo>
                    <a:pt x="1224" y="535"/>
                  </a:lnTo>
                  <a:lnTo>
                    <a:pt x="1167" y="577"/>
                  </a:lnTo>
                  <a:lnTo>
                    <a:pt x="1112" y="619"/>
                  </a:lnTo>
                  <a:lnTo>
                    <a:pt x="1057" y="663"/>
                  </a:lnTo>
                  <a:lnTo>
                    <a:pt x="1004" y="707"/>
                  </a:lnTo>
                  <a:lnTo>
                    <a:pt x="953" y="755"/>
                  </a:lnTo>
                  <a:lnTo>
                    <a:pt x="901" y="800"/>
                  </a:lnTo>
                  <a:lnTo>
                    <a:pt x="852" y="850"/>
                  </a:lnTo>
                  <a:lnTo>
                    <a:pt x="802" y="899"/>
                  </a:lnTo>
                  <a:lnTo>
                    <a:pt x="755" y="951"/>
                  </a:lnTo>
                  <a:lnTo>
                    <a:pt x="709" y="1004"/>
                  </a:lnTo>
                  <a:lnTo>
                    <a:pt x="663" y="1057"/>
                  </a:lnTo>
                  <a:lnTo>
                    <a:pt x="621" y="1110"/>
                  </a:lnTo>
                  <a:lnTo>
                    <a:pt x="577" y="1165"/>
                  </a:lnTo>
                  <a:lnTo>
                    <a:pt x="537" y="1222"/>
                  </a:lnTo>
                  <a:lnTo>
                    <a:pt x="497" y="1280"/>
                  </a:lnTo>
                  <a:lnTo>
                    <a:pt x="458" y="1339"/>
                  </a:lnTo>
                  <a:lnTo>
                    <a:pt x="422" y="1397"/>
                  </a:lnTo>
                  <a:lnTo>
                    <a:pt x="385" y="1458"/>
                  </a:lnTo>
                  <a:lnTo>
                    <a:pt x="352" y="1518"/>
                  </a:lnTo>
                  <a:lnTo>
                    <a:pt x="319" y="1581"/>
                  </a:lnTo>
                  <a:lnTo>
                    <a:pt x="288" y="1645"/>
                  </a:lnTo>
                  <a:lnTo>
                    <a:pt x="257" y="1709"/>
                  </a:lnTo>
                  <a:lnTo>
                    <a:pt x="229" y="1773"/>
                  </a:lnTo>
                  <a:lnTo>
                    <a:pt x="202" y="1839"/>
                  </a:lnTo>
                  <a:lnTo>
                    <a:pt x="178" y="1905"/>
                  </a:lnTo>
                  <a:lnTo>
                    <a:pt x="154" y="1973"/>
                  </a:lnTo>
                  <a:lnTo>
                    <a:pt x="132" y="2040"/>
                  </a:lnTo>
                  <a:lnTo>
                    <a:pt x="112" y="2108"/>
                  </a:lnTo>
                  <a:lnTo>
                    <a:pt x="92" y="2178"/>
                  </a:lnTo>
                  <a:lnTo>
                    <a:pt x="75" y="2247"/>
                  </a:lnTo>
                  <a:lnTo>
                    <a:pt x="61" y="2319"/>
                  </a:lnTo>
                  <a:lnTo>
                    <a:pt x="46" y="2388"/>
                  </a:lnTo>
                  <a:lnTo>
                    <a:pt x="35" y="2462"/>
                  </a:lnTo>
                  <a:lnTo>
                    <a:pt x="24" y="2533"/>
                  </a:lnTo>
                  <a:lnTo>
                    <a:pt x="17" y="2606"/>
                  </a:lnTo>
                  <a:lnTo>
                    <a:pt x="9" y="2680"/>
                  </a:lnTo>
                  <a:lnTo>
                    <a:pt x="4" y="2753"/>
                  </a:lnTo>
                  <a:lnTo>
                    <a:pt x="2" y="2828"/>
                  </a:lnTo>
                  <a:lnTo>
                    <a:pt x="0" y="2903"/>
                  </a:lnTo>
                  <a:lnTo>
                    <a:pt x="1744" y="2903"/>
                  </a:lnTo>
                  <a:lnTo>
                    <a:pt x="1744" y="2903"/>
                  </a:lnTo>
                  <a:lnTo>
                    <a:pt x="1744" y="2843"/>
                  </a:lnTo>
                  <a:lnTo>
                    <a:pt x="1749" y="2784"/>
                  </a:lnTo>
                  <a:lnTo>
                    <a:pt x="1757" y="2725"/>
                  </a:lnTo>
                  <a:lnTo>
                    <a:pt x="1766" y="2669"/>
                  </a:lnTo>
                  <a:lnTo>
                    <a:pt x="1780" y="2614"/>
                  </a:lnTo>
                  <a:lnTo>
                    <a:pt x="1795" y="2557"/>
                  </a:lnTo>
                  <a:lnTo>
                    <a:pt x="1813" y="2504"/>
                  </a:lnTo>
                  <a:lnTo>
                    <a:pt x="1833" y="2451"/>
                  </a:lnTo>
                  <a:lnTo>
                    <a:pt x="1857" y="2399"/>
                  </a:lnTo>
                  <a:lnTo>
                    <a:pt x="1883" y="2350"/>
                  </a:lnTo>
                  <a:lnTo>
                    <a:pt x="1910" y="2300"/>
                  </a:lnTo>
                  <a:lnTo>
                    <a:pt x="1941" y="2253"/>
                  </a:lnTo>
                  <a:lnTo>
                    <a:pt x="1974" y="2209"/>
                  </a:lnTo>
                  <a:lnTo>
                    <a:pt x="2007" y="2165"/>
                  </a:lnTo>
                  <a:lnTo>
                    <a:pt x="2044" y="2123"/>
                  </a:lnTo>
                  <a:lnTo>
                    <a:pt x="2082" y="2082"/>
                  </a:lnTo>
                  <a:lnTo>
                    <a:pt x="2123" y="2044"/>
                  </a:lnTo>
                  <a:lnTo>
                    <a:pt x="2165" y="2007"/>
                  </a:lnTo>
                  <a:lnTo>
                    <a:pt x="2209" y="1973"/>
                  </a:lnTo>
                  <a:lnTo>
                    <a:pt x="2255" y="1940"/>
                  </a:lnTo>
                  <a:lnTo>
                    <a:pt x="2302" y="1910"/>
                  </a:lnTo>
                  <a:lnTo>
                    <a:pt x="2350" y="1881"/>
                  </a:lnTo>
                  <a:lnTo>
                    <a:pt x="2401" y="1855"/>
                  </a:lnTo>
                  <a:lnTo>
                    <a:pt x="2452" y="1833"/>
                  </a:lnTo>
                  <a:lnTo>
                    <a:pt x="2506" y="1811"/>
                  </a:lnTo>
                  <a:lnTo>
                    <a:pt x="2559" y="1793"/>
                  </a:lnTo>
                  <a:lnTo>
                    <a:pt x="2614" y="1778"/>
                  </a:lnTo>
                  <a:lnTo>
                    <a:pt x="2670" y="1766"/>
                  </a:lnTo>
                  <a:lnTo>
                    <a:pt x="2727" y="1755"/>
                  </a:lnTo>
                  <a:lnTo>
                    <a:pt x="2786" y="1747"/>
                  </a:lnTo>
                  <a:lnTo>
                    <a:pt x="2844" y="1744"/>
                  </a:lnTo>
                  <a:lnTo>
                    <a:pt x="2905" y="1742"/>
                  </a:lnTo>
                  <a:lnTo>
                    <a:pt x="2905" y="1742"/>
                  </a:lnTo>
                  <a:close/>
                </a:path>
              </a:pathLst>
            </a:cu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00" name="Google Shape;600;p22"/>
            <p:cNvSpPr/>
            <p:nvPr/>
          </p:nvSpPr>
          <p:spPr>
            <a:xfrm>
              <a:off x="7200800" y="2169467"/>
              <a:ext cx="1575298" cy="1575295"/>
            </a:xfrm>
            <a:custGeom>
              <a:rect b="b" l="l" r="r" t="t"/>
              <a:pathLst>
                <a:path extrusionOk="0" h="2903" w="2902">
                  <a:moveTo>
                    <a:pt x="0" y="0"/>
                  </a:moveTo>
                  <a:lnTo>
                    <a:pt x="0" y="1742"/>
                  </a:lnTo>
                  <a:lnTo>
                    <a:pt x="0" y="1742"/>
                  </a:lnTo>
                  <a:lnTo>
                    <a:pt x="58" y="1744"/>
                  </a:lnTo>
                  <a:lnTo>
                    <a:pt x="119" y="1747"/>
                  </a:lnTo>
                  <a:lnTo>
                    <a:pt x="176" y="1755"/>
                  </a:lnTo>
                  <a:lnTo>
                    <a:pt x="232" y="1766"/>
                  </a:lnTo>
                  <a:lnTo>
                    <a:pt x="289" y="1778"/>
                  </a:lnTo>
                  <a:lnTo>
                    <a:pt x="344" y="1793"/>
                  </a:lnTo>
                  <a:lnTo>
                    <a:pt x="399" y="1811"/>
                  </a:lnTo>
                  <a:lnTo>
                    <a:pt x="452" y="1833"/>
                  </a:lnTo>
                  <a:lnTo>
                    <a:pt x="503" y="1855"/>
                  </a:lnTo>
                  <a:lnTo>
                    <a:pt x="553" y="1881"/>
                  </a:lnTo>
                  <a:lnTo>
                    <a:pt x="602" y="1910"/>
                  </a:lnTo>
                  <a:lnTo>
                    <a:pt x="648" y="1940"/>
                  </a:lnTo>
                  <a:lnTo>
                    <a:pt x="694" y="1973"/>
                  </a:lnTo>
                  <a:lnTo>
                    <a:pt x="738" y="2007"/>
                  </a:lnTo>
                  <a:lnTo>
                    <a:pt x="780" y="2044"/>
                  </a:lnTo>
                  <a:lnTo>
                    <a:pt x="820" y="2082"/>
                  </a:lnTo>
                  <a:lnTo>
                    <a:pt x="859" y="2123"/>
                  </a:lnTo>
                  <a:lnTo>
                    <a:pt x="895" y="2165"/>
                  </a:lnTo>
                  <a:lnTo>
                    <a:pt x="930" y="2209"/>
                  </a:lnTo>
                  <a:lnTo>
                    <a:pt x="963" y="2253"/>
                  </a:lnTo>
                  <a:lnTo>
                    <a:pt x="992" y="2300"/>
                  </a:lnTo>
                  <a:lnTo>
                    <a:pt x="1020" y="2350"/>
                  </a:lnTo>
                  <a:lnTo>
                    <a:pt x="1045" y="2399"/>
                  </a:lnTo>
                  <a:lnTo>
                    <a:pt x="1069" y="2451"/>
                  </a:lnTo>
                  <a:lnTo>
                    <a:pt x="1089" y="2504"/>
                  </a:lnTo>
                  <a:lnTo>
                    <a:pt x="1108" y="2557"/>
                  </a:lnTo>
                  <a:lnTo>
                    <a:pt x="1124" y="2614"/>
                  </a:lnTo>
                  <a:lnTo>
                    <a:pt x="1137" y="2669"/>
                  </a:lnTo>
                  <a:lnTo>
                    <a:pt x="1148" y="2725"/>
                  </a:lnTo>
                  <a:lnTo>
                    <a:pt x="1155" y="2784"/>
                  </a:lnTo>
                  <a:lnTo>
                    <a:pt x="1159" y="2843"/>
                  </a:lnTo>
                  <a:lnTo>
                    <a:pt x="1161" y="2903"/>
                  </a:lnTo>
                  <a:lnTo>
                    <a:pt x="2902" y="2903"/>
                  </a:lnTo>
                  <a:lnTo>
                    <a:pt x="2902" y="2903"/>
                  </a:lnTo>
                  <a:lnTo>
                    <a:pt x="2900" y="2828"/>
                  </a:lnTo>
                  <a:lnTo>
                    <a:pt x="2899" y="2753"/>
                  </a:lnTo>
                  <a:lnTo>
                    <a:pt x="2893" y="2680"/>
                  </a:lnTo>
                  <a:lnTo>
                    <a:pt x="2888" y="2606"/>
                  </a:lnTo>
                  <a:lnTo>
                    <a:pt x="2879" y="2533"/>
                  </a:lnTo>
                  <a:lnTo>
                    <a:pt x="2869" y="2462"/>
                  </a:lnTo>
                  <a:lnTo>
                    <a:pt x="2857" y="2388"/>
                  </a:lnTo>
                  <a:lnTo>
                    <a:pt x="2844" y="2319"/>
                  </a:lnTo>
                  <a:lnTo>
                    <a:pt x="2827" y="2247"/>
                  </a:lnTo>
                  <a:lnTo>
                    <a:pt x="2811" y="2178"/>
                  </a:lnTo>
                  <a:lnTo>
                    <a:pt x="2792" y="2108"/>
                  </a:lnTo>
                  <a:lnTo>
                    <a:pt x="2772" y="2040"/>
                  </a:lnTo>
                  <a:lnTo>
                    <a:pt x="2750" y="1973"/>
                  </a:lnTo>
                  <a:lnTo>
                    <a:pt x="2727" y="1905"/>
                  </a:lnTo>
                  <a:lnTo>
                    <a:pt x="2701" y="1839"/>
                  </a:lnTo>
                  <a:lnTo>
                    <a:pt x="2673" y="1773"/>
                  </a:lnTo>
                  <a:lnTo>
                    <a:pt x="2646" y="1709"/>
                  </a:lnTo>
                  <a:lnTo>
                    <a:pt x="2617" y="1645"/>
                  </a:lnTo>
                  <a:lnTo>
                    <a:pt x="2586" y="1581"/>
                  </a:lnTo>
                  <a:lnTo>
                    <a:pt x="2553" y="1518"/>
                  </a:lnTo>
                  <a:lnTo>
                    <a:pt x="2518" y="1458"/>
                  </a:lnTo>
                  <a:lnTo>
                    <a:pt x="2481" y="1397"/>
                  </a:lnTo>
                  <a:lnTo>
                    <a:pt x="2445" y="1339"/>
                  </a:lnTo>
                  <a:lnTo>
                    <a:pt x="2406" y="1280"/>
                  </a:lnTo>
                  <a:lnTo>
                    <a:pt x="2368" y="1222"/>
                  </a:lnTo>
                  <a:lnTo>
                    <a:pt x="2325" y="1165"/>
                  </a:lnTo>
                  <a:lnTo>
                    <a:pt x="2283" y="1110"/>
                  </a:lnTo>
                  <a:lnTo>
                    <a:pt x="2239" y="1057"/>
                  </a:lnTo>
                  <a:lnTo>
                    <a:pt x="2194" y="1004"/>
                  </a:lnTo>
                  <a:lnTo>
                    <a:pt x="2148" y="951"/>
                  </a:lnTo>
                  <a:lnTo>
                    <a:pt x="2100" y="899"/>
                  </a:lnTo>
                  <a:lnTo>
                    <a:pt x="2053" y="850"/>
                  </a:lnTo>
                  <a:lnTo>
                    <a:pt x="2001" y="800"/>
                  </a:lnTo>
                  <a:lnTo>
                    <a:pt x="1952" y="755"/>
                  </a:lnTo>
                  <a:lnTo>
                    <a:pt x="1899" y="707"/>
                  </a:lnTo>
                  <a:lnTo>
                    <a:pt x="1846" y="663"/>
                  </a:lnTo>
                  <a:lnTo>
                    <a:pt x="1791" y="619"/>
                  </a:lnTo>
                  <a:lnTo>
                    <a:pt x="1736" y="577"/>
                  </a:lnTo>
                  <a:lnTo>
                    <a:pt x="1679" y="535"/>
                  </a:lnTo>
                  <a:lnTo>
                    <a:pt x="1622" y="495"/>
                  </a:lnTo>
                  <a:lnTo>
                    <a:pt x="1564" y="456"/>
                  </a:lnTo>
                  <a:lnTo>
                    <a:pt x="1505" y="419"/>
                  </a:lnTo>
                  <a:lnTo>
                    <a:pt x="1445" y="385"/>
                  </a:lnTo>
                  <a:lnTo>
                    <a:pt x="1382" y="350"/>
                  </a:lnTo>
                  <a:lnTo>
                    <a:pt x="1320" y="317"/>
                  </a:lnTo>
                  <a:lnTo>
                    <a:pt x="1258" y="286"/>
                  </a:lnTo>
                  <a:lnTo>
                    <a:pt x="1194" y="256"/>
                  </a:lnTo>
                  <a:lnTo>
                    <a:pt x="1130" y="227"/>
                  </a:lnTo>
                  <a:lnTo>
                    <a:pt x="1064" y="201"/>
                  </a:lnTo>
                  <a:lnTo>
                    <a:pt x="998" y="176"/>
                  </a:lnTo>
                  <a:lnTo>
                    <a:pt x="930" y="152"/>
                  </a:lnTo>
                  <a:lnTo>
                    <a:pt x="862" y="130"/>
                  </a:lnTo>
                  <a:lnTo>
                    <a:pt x="795" y="110"/>
                  </a:lnTo>
                  <a:lnTo>
                    <a:pt x="725" y="92"/>
                  </a:lnTo>
                  <a:lnTo>
                    <a:pt x="655" y="73"/>
                  </a:lnTo>
                  <a:lnTo>
                    <a:pt x="584" y="59"/>
                  </a:lnTo>
                  <a:lnTo>
                    <a:pt x="512" y="44"/>
                  </a:lnTo>
                  <a:lnTo>
                    <a:pt x="441" y="33"/>
                  </a:lnTo>
                  <a:lnTo>
                    <a:pt x="370" y="22"/>
                  </a:lnTo>
                  <a:lnTo>
                    <a:pt x="296" y="15"/>
                  </a:lnTo>
                  <a:lnTo>
                    <a:pt x="223" y="7"/>
                  </a:lnTo>
                  <a:lnTo>
                    <a:pt x="148" y="4"/>
                  </a:lnTo>
                  <a:lnTo>
                    <a:pt x="75" y="0"/>
                  </a:lnTo>
                  <a:lnTo>
                    <a:pt x="0" y="0"/>
                  </a:lnTo>
                  <a:lnTo>
                    <a:pt x="0" y="0"/>
                  </a:lnTo>
                  <a:close/>
                </a:path>
              </a:pathLst>
            </a:cu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01" name="Google Shape;601;p22"/>
            <p:cNvSpPr/>
            <p:nvPr/>
          </p:nvSpPr>
          <p:spPr>
            <a:xfrm>
              <a:off x="7200800" y="3744762"/>
              <a:ext cx="1575298" cy="1574212"/>
            </a:xfrm>
            <a:custGeom>
              <a:rect b="b" l="l" r="r" t="t"/>
              <a:pathLst>
                <a:path extrusionOk="0" h="2903" w="2902">
                  <a:moveTo>
                    <a:pt x="0" y="1161"/>
                  </a:moveTo>
                  <a:lnTo>
                    <a:pt x="0" y="2903"/>
                  </a:lnTo>
                  <a:lnTo>
                    <a:pt x="0" y="2903"/>
                  </a:lnTo>
                  <a:lnTo>
                    <a:pt x="75" y="2903"/>
                  </a:lnTo>
                  <a:lnTo>
                    <a:pt x="148" y="2899"/>
                  </a:lnTo>
                  <a:lnTo>
                    <a:pt x="223" y="2896"/>
                  </a:lnTo>
                  <a:lnTo>
                    <a:pt x="296" y="2888"/>
                  </a:lnTo>
                  <a:lnTo>
                    <a:pt x="370" y="2881"/>
                  </a:lnTo>
                  <a:lnTo>
                    <a:pt x="441" y="2870"/>
                  </a:lnTo>
                  <a:lnTo>
                    <a:pt x="512" y="2859"/>
                  </a:lnTo>
                  <a:lnTo>
                    <a:pt x="584" y="2844"/>
                  </a:lnTo>
                  <a:lnTo>
                    <a:pt x="655" y="2830"/>
                  </a:lnTo>
                  <a:lnTo>
                    <a:pt x="725" y="2811"/>
                  </a:lnTo>
                  <a:lnTo>
                    <a:pt x="795" y="2793"/>
                  </a:lnTo>
                  <a:lnTo>
                    <a:pt x="862" y="2773"/>
                  </a:lnTo>
                  <a:lnTo>
                    <a:pt x="930" y="2751"/>
                  </a:lnTo>
                  <a:lnTo>
                    <a:pt x="998" y="2727"/>
                  </a:lnTo>
                  <a:lnTo>
                    <a:pt x="1064" y="2702"/>
                  </a:lnTo>
                  <a:lnTo>
                    <a:pt x="1130" y="2676"/>
                  </a:lnTo>
                  <a:lnTo>
                    <a:pt x="1194" y="2647"/>
                  </a:lnTo>
                  <a:lnTo>
                    <a:pt x="1258" y="2617"/>
                  </a:lnTo>
                  <a:lnTo>
                    <a:pt x="1320" y="2586"/>
                  </a:lnTo>
                  <a:lnTo>
                    <a:pt x="1382" y="2553"/>
                  </a:lnTo>
                  <a:lnTo>
                    <a:pt x="1445" y="2518"/>
                  </a:lnTo>
                  <a:lnTo>
                    <a:pt x="1505" y="2484"/>
                  </a:lnTo>
                  <a:lnTo>
                    <a:pt x="1564" y="2447"/>
                  </a:lnTo>
                  <a:lnTo>
                    <a:pt x="1622" y="2408"/>
                  </a:lnTo>
                  <a:lnTo>
                    <a:pt x="1679" y="2368"/>
                  </a:lnTo>
                  <a:lnTo>
                    <a:pt x="1736" y="2326"/>
                  </a:lnTo>
                  <a:lnTo>
                    <a:pt x="1791" y="2284"/>
                  </a:lnTo>
                  <a:lnTo>
                    <a:pt x="1846" y="2240"/>
                  </a:lnTo>
                  <a:lnTo>
                    <a:pt x="1899" y="2196"/>
                  </a:lnTo>
                  <a:lnTo>
                    <a:pt x="1952" y="2148"/>
                  </a:lnTo>
                  <a:lnTo>
                    <a:pt x="2001" y="2103"/>
                  </a:lnTo>
                  <a:lnTo>
                    <a:pt x="2053" y="2053"/>
                  </a:lnTo>
                  <a:lnTo>
                    <a:pt x="2100" y="2004"/>
                  </a:lnTo>
                  <a:lnTo>
                    <a:pt x="2148" y="1952"/>
                  </a:lnTo>
                  <a:lnTo>
                    <a:pt x="2194" y="1899"/>
                  </a:lnTo>
                  <a:lnTo>
                    <a:pt x="2239" y="1846"/>
                  </a:lnTo>
                  <a:lnTo>
                    <a:pt x="2283" y="1793"/>
                  </a:lnTo>
                  <a:lnTo>
                    <a:pt x="2325" y="1738"/>
                  </a:lnTo>
                  <a:lnTo>
                    <a:pt x="2368" y="1681"/>
                  </a:lnTo>
                  <a:lnTo>
                    <a:pt x="2406" y="1623"/>
                  </a:lnTo>
                  <a:lnTo>
                    <a:pt x="2445" y="1564"/>
                  </a:lnTo>
                  <a:lnTo>
                    <a:pt x="2481" y="1506"/>
                  </a:lnTo>
                  <a:lnTo>
                    <a:pt x="2518" y="1445"/>
                  </a:lnTo>
                  <a:lnTo>
                    <a:pt x="2553" y="1385"/>
                  </a:lnTo>
                  <a:lnTo>
                    <a:pt x="2586" y="1322"/>
                  </a:lnTo>
                  <a:lnTo>
                    <a:pt x="2617" y="1258"/>
                  </a:lnTo>
                  <a:lnTo>
                    <a:pt x="2646" y="1194"/>
                  </a:lnTo>
                  <a:lnTo>
                    <a:pt x="2673" y="1130"/>
                  </a:lnTo>
                  <a:lnTo>
                    <a:pt x="2701" y="1064"/>
                  </a:lnTo>
                  <a:lnTo>
                    <a:pt x="2727" y="998"/>
                  </a:lnTo>
                  <a:lnTo>
                    <a:pt x="2750" y="930"/>
                  </a:lnTo>
                  <a:lnTo>
                    <a:pt x="2772" y="863"/>
                  </a:lnTo>
                  <a:lnTo>
                    <a:pt x="2792" y="795"/>
                  </a:lnTo>
                  <a:lnTo>
                    <a:pt x="2811" y="725"/>
                  </a:lnTo>
                  <a:lnTo>
                    <a:pt x="2827" y="656"/>
                  </a:lnTo>
                  <a:lnTo>
                    <a:pt x="2844" y="584"/>
                  </a:lnTo>
                  <a:lnTo>
                    <a:pt x="2857" y="515"/>
                  </a:lnTo>
                  <a:lnTo>
                    <a:pt x="2869" y="441"/>
                  </a:lnTo>
                  <a:lnTo>
                    <a:pt x="2879" y="370"/>
                  </a:lnTo>
                  <a:lnTo>
                    <a:pt x="2888" y="297"/>
                  </a:lnTo>
                  <a:lnTo>
                    <a:pt x="2893" y="223"/>
                  </a:lnTo>
                  <a:lnTo>
                    <a:pt x="2899" y="150"/>
                  </a:lnTo>
                  <a:lnTo>
                    <a:pt x="2900" y="75"/>
                  </a:lnTo>
                  <a:lnTo>
                    <a:pt x="2902" y="0"/>
                  </a:lnTo>
                  <a:lnTo>
                    <a:pt x="1161" y="0"/>
                  </a:lnTo>
                  <a:lnTo>
                    <a:pt x="1161" y="0"/>
                  </a:lnTo>
                  <a:lnTo>
                    <a:pt x="1159" y="60"/>
                  </a:lnTo>
                  <a:lnTo>
                    <a:pt x="1155" y="119"/>
                  </a:lnTo>
                  <a:lnTo>
                    <a:pt x="1148" y="178"/>
                  </a:lnTo>
                  <a:lnTo>
                    <a:pt x="1137" y="234"/>
                  </a:lnTo>
                  <a:lnTo>
                    <a:pt x="1124" y="289"/>
                  </a:lnTo>
                  <a:lnTo>
                    <a:pt x="1108" y="346"/>
                  </a:lnTo>
                  <a:lnTo>
                    <a:pt x="1089" y="399"/>
                  </a:lnTo>
                  <a:lnTo>
                    <a:pt x="1069" y="452"/>
                  </a:lnTo>
                  <a:lnTo>
                    <a:pt x="1045" y="504"/>
                  </a:lnTo>
                  <a:lnTo>
                    <a:pt x="1020" y="553"/>
                  </a:lnTo>
                  <a:lnTo>
                    <a:pt x="992" y="603"/>
                  </a:lnTo>
                  <a:lnTo>
                    <a:pt x="963" y="650"/>
                  </a:lnTo>
                  <a:lnTo>
                    <a:pt x="930" y="694"/>
                  </a:lnTo>
                  <a:lnTo>
                    <a:pt x="895" y="738"/>
                  </a:lnTo>
                  <a:lnTo>
                    <a:pt x="859" y="780"/>
                  </a:lnTo>
                  <a:lnTo>
                    <a:pt x="820" y="821"/>
                  </a:lnTo>
                  <a:lnTo>
                    <a:pt x="780" y="859"/>
                  </a:lnTo>
                  <a:lnTo>
                    <a:pt x="738" y="896"/>
                  </a:lnTo>
                  <a:lnTo>
                    <a:pt x="694" y="930"/>
                  </a:lnTo>
                  <a:lnTo>
                    <a:pt x="648" y="963"/>
                  </a:lnTo>
                  <a:lnTo>
                    <a:pt x="602" y="993"/>
                  </a:lnTo>
                  <a:lnTo>
                    <a:pt x="553" y="1022"/>
                  </a:lnTo>
                  <a:lnTo>
                    <a:pt x="503" y="1048"/>
                  </a:lnTo>
                  <a:lnTo>
                    <a:pt x="452" y="1070"/>
                  </a:lnTo>
                  <a:lnTo>
                    <a:pt x="399" y="1092"/>
                  </a:lnTo>
                  <a:lnTo>
                    <a:pt x="344" y="1110"/>
                  </a:lnTo>
                  <a:lnTo>
                    <a:pt x="289" y="1125"/>
                  </a:lnTo>
                  <a:lnTo>
                    <a:pt x="232" y="1137"/>
                  </a:lnTo>
                  <a:lnTo>
                    <a:pt x="176" y="1148"/>
                  </a:lnTo>
                  <a:lnTo>
                    <a:pt x="119" y="1156"/>
                  </a:lnTo>
                  <a:lnTo>
                    <a:pt x="58" y="1159"/>
                  </a:lnTo>
                  <a:lnTo>
                    <a:pt x="0" y="1161"/>
                  </a:lnTo>
                  <a:lnTo>
                    <a:pt x="0" y="1161"/>
                  </a:lnTo>
                  <a:close/>
                </a:path>
              </a:pathLst>
            </a:custGeom>
            <a:solidFill>
              <a:srgbClr val="1D425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02" name="Google Shape;602;p22"/>
            <p:cNvSpPr/>
            <p:nvPr/>
          </p:nvSpPr>
          <p:spPr>
            <a:xfrm>
              <a:off x="3420954" y="2169467"/>
              <a:ext cx="1575298" cy="1575295"/>
            </a:xfrm>
            <a:custGeom>
              <a:rect b="b" l="l" r="r" t="t"/>
              <a:pathLst>
                <a:path extrusionOk="0" h="2903" w="2902">
                  <a:moveTo>
                    <a:pt x="2902" y="1742"/>
                  </a:moveTo>
                  <a:lnTo>
                    <a:pt x="2902" y="0"/>
                  </a:lnTo>
                  <a:lnTo>
                    <a:pt x="2902" y="0"/>
                  </a:lnTo>
                  <a:lnTo>
                    <a:pt x="2827" y="0"/>
                  </a:lnTo>
                  <a:lnTo>
                    <a:pt x="2754" y="4"/>
                  </a:lnTo>
                  <a:lnTo>
                    <a:pt x="2679" y="7"/>
                  </a:lnTo>
                  <a:lnTo>
                    <a:pt x="2606" y="15"/>
                  </a:lnTo>
                  <a:lnTo>
                    <a:pt x="2532" y="22"/>
                  </a:lnTo>
                  <a:lnTo>
                    <a:pt x="2461" y="33"/>
                  </a:lnTo>
                  <a:lnTo>
                    <a:pt x="2390" y="44"/>
                  </a:lnTo>
                  <a:lnTo>
                    <a:pt x="2318" y="59"/>
                  </a:lnTo>
                  <a:lnTo>
                    <a:pt x="2247" y="73"/>
                  </a:lnTo>
                  <a:lnTo>
                    <a:pt x="2177" y="92"/>
                  </a:lnTo>
                  <a:lnTo>
                    <a:pt x="2107" y="110"/>
                  </a:lnTo>
                  <a:lnTo>
                    <a:pt x="2040" y="130"/>
                  </a:lnTo>
                  <a:lnTo>
                    <a:pt x="1972" y="152"/>
                  </a:lnTo>
                  <a:lnTo>
                    <a:pt x="1904" y="176"/>
                  </a:lnTo>
                  <a:lnTo>
                    <a:pt x="1838" y="201"/>
                  </a:lnTo>
                  <a:lnTo>
                    <a:pt x="1772" y="227"/>
                  </a:lnTo>
                  <a:lnTo>
                    <a:pt x="1708" y="256"/>
                  </a:lnTo>
                  <a:lnTo>
                    <a:pt x="1644" y="286"/>
                  </a:lnTo>
                  <a:lnTo>
                    <a:pt x="1582" y="317"/>
                  </a:lnTo>
                  <a:lnTo>
                    <a:pt x="1520" y="350"/>
                  </a:lnTo>
                  <a:lnTo>
                    <a:pt x="1457" y="385"/>
                  </a:lnTo>
                  <a:lnTo>
                    <a:pt x="1397" y="419"/>
                  </a:lnTo>
                  <a:lnTo>
                    <a:pt x="1338" y="456"/>
                  </a:lnTo>
                  <a:lnTo>
                    <a:pt x="1280" y="495"/>
                  </a:lnTo>
                  <a:lnTo>
                    <a:pt x="1223" y="535"/>
                  </a:lnTo>
                  <a:lnTo>
                    <a:pt x="1166" y="577"/>
                  </a:lnTo>
                  <a:lnTo>
                    <a:pt x="1111" y="619"/>
                  </a:lnTo>
                  <a:lnTo>
                    <a:pt x="1056" y="663"/>
                  </a:lnTo>
                  <a:lnTo>
                    <a:pt x="1003" y="707"/>
                  </a:lnTo>
                  <a:lnTo>
                    <a:pt x="950" y="755"/>
                  </a:lnTo>
                  <a:lnTo>
                    <a:pt x="901" y="800"/>
                  </a:lnTo>
                  <a:lnTo>
                    <a:pt x="849" y="850"/>
                  </a:lnTo>
                  <a:lnTo>
                    <a:pt x="802" y="899"/>
                  </a:lnTo>
                  <a:lnTo>
                    <a:pt x="754" y="951"/>
                  </a:lnTo>
                  <a:lnTo>
                    <a:pt x="708" y="1004"/>
                  </a:lnTo>
                  <a:lnTo>
                    <a:pt x="663" y="1057"/>
                  </a:lnTo>
                  <a:lnTo>
                    <a:pt x="619" y="1110"/>
                  </a:lnTo>
                  <a:lnTo>
                    <a:pt x="577" y="1165"/>
                  </a:lnTo>
                  <a:lnTo>
                    <a:pt x="534" y="1222"/>
                  </a:lnTo>
                  <a:lnTo>
                    <a:pt x="496" y="1280"/>
                  </a:lnTo>
                  <a:lnTo>
                    <a:pt x="457" y="1339"/>
                  </a:lnTo>
                  <a:lnTo>
                    <a:pt x="421" y="1397"/>
                  </a:lnTo>
                  <a:lnTo>
                    <a:pt x="384" y="1458"/>
                  </a:lnTo>
                  <a:lnTo>
                    <a:pt x="349" y="1518"/>
                  </a:lnTo>
                  <a:lnTo>
                    <a:pt x="316" y="1581"/>
                  </a:lnTo>
                  <a:lnTo>
                    <a:pt x="285" y="1645"/>
                  </a:lnTo>
                  <a:lnTo>
                    <a:pt x="256" y="1709"/>
                  </a:lnTo>
                  <a:lnTo>
                    <a:pt x="229" y="1773"/>
                  </a:lnTo>
                  <a:lnTo>
                    <a:pt x="201" y="1839"/>
                  </a:lnTo>
                  <a:lnTo>
                    <a:pt x="175" y="1905"/>
                  </a:lnTo>
                  <a:lnTo>
                    <a:pt x="152" y="1973"/>
                  </a:lnTo>
                  <a:lnTo>
                    <a:pt x="130" y="2040"/>
                  </a:lnTo>
                  <a:lnTo>
                    <a:pt x="110" y="2108"/>
                  </a:lnTo>
                  <a:lnTo>
                    <a:pt x="91" y="2178"/>
                  </a:lnTo>
                  <a:lnTo>
                    <a:pt x="75" y="2247"/>
                  </a:lnTo>
                  <a:lnTo>
                    <a:pt x="58" y="2319"/>
                  </a:lnTo>
                  <a:lnTo>
                    <a:pt x="45" y="2388"/>
                  </a:lnTo>
                  <a:lnTo>
                    <a:pt x="33" y="2462"/>
                  </a:lnTo>
                  <a:lnTo>
                    <a:pt x="23" y="2533"/>
                  </a:lnTo>
                  <a:lnTo>
                    <a:pt x="14" y="2606"/>
                  </a:lnTo>
                  <a:lnTo>
                    <a:pt x="9" y="2680"/>
                  </a:lnTo>
                  <a:lnTo>
                    <a:pt x="3" y="2753"/>
                  </a:lnTo>
                  <a:lnTo>
                    <a:pt x="2" y="2828"/>
                  </a:lnTo>
                  <a:lnTo>
                    <a:pt x="0" y="2903"/>
                  </a:lnTo>
                  <a:lnTo>
                    <a:pt x="1741" y="2903"/>
                  </a:lnTo>
                  <a:lnTo>
                    <a:pt x="1741" y="2903"/>
                  </a:lnTo>
                  <a:lnTo>
                    <a:pt x="1743" y="2843"/>
                  </a:lnTo>
                  <a:lnTo>
                    <a:pt x="1747" y="2784"/>
                  </a:lnTo>
                  <a:lnTo>
                    <a:pt x="1754" y="2725"/>
                  </a:lnTo>
                  <a:lnTo>
                    <a:pt x="1765" y="2669"/>
                  </a:lnTo>
                  <a:lnTo>
                    <a:pt x="1778" y="2614"/>
                  </a:lnTo>
                  <a:lnTo>
                    <a:pt x="1794" y="2557"/>
                  </a:lnTo>
                  <a:lnTo>
                    <a:pt x="1813" y="2504"/>
                  </a:lnTo>
                  <a:lnTo>
                    <a:pt x="1833" y="2451"/>
                  </a:lnTo>
                  <a:lnTo>
                    <a:pt x="1857" y="2399"/>
                  </a:lnTo>
                  <a:lnTo>
                    <a:pt x="1882" y="2350"/>
                  </a:lnTo>
                  <a:lnTo>
                    <a:pt x="1910" y="2300"/>
                  </a:lnTo>
                  <a:lnTo>
                    <a:pt x="1939" y="2253"/>
                  </a:lnTo>
                  <a:lnTo>
                    <a:pt x="1972" y="2209"/>
                  </a:lnTo>
                  <a:lnTo>
                    <a:pt x="2007" y="2165"/>
                  </a:lnTo>
                  <a:lnTo>
                    <a:pt x="2043" y="2123"/>
                  </a:lnTo>
                  <a:lnTo>
                    <a:pt x="2082" y="2082"/>
                  </a:lnTo>
                  <a:lnTo>
                    <a:pt x="2122" y="2044"/>
                  </a:lnTo>
                  <a:lnTo>
                    <a:pt x="2164" y="2007"/>
                  </a:lnTo>
                  <a:lnTo>
                    <a:pt x="2208" y="1973"/>
                  </a:lnTo>
                  <a:lnTo>
                    <a:pt x="2254" y="1940"/>
                  </a:lnTo>
                  <a:lnTo>
                    <a:pt x="2300" y="1910"/>
                  </a:lnTo>
                  <a:lnTo>
                    <a:pt x="2349" y="1881"/>
                  </a:lnTo>
                  <a:lnTo>
                    <a:pt x="2399" y="1855"/>
                  </a:lnTo>
                  <a:lnTo>
                    <a:pt x="2450" y="1833"/>
                  </a:lnTo>
                  <a:lnTo>
                    <a:pt x="2503" y="1811"/>
                  </a:lnTo>
                  <a:lnTo>
                    <a:pt x="2558" y="1793"/>
                  </a:lnTo>
                  <a:lnTo>
                    <a:pt x="2613" y="1778"/>
                  </a:lnTo>
                  <a:lnTo>
                    <a:pt x="2670" y="1766"/>
                  </a:lnTo>
                  <a:lnTo>
                    <a:pt x="2726" y="1755"/>
                  </a:lnTo>
                  <a:lnTo>
                    <a:pt x="2783" y="1747"/>
                  </a:lnTo>
                  <a:lnTo>
                    <a:pt x="2844" y="1744"/>
                  </a:lnTo>
                  <a:lnTo>
                    <a:pt x="2902" y="1742"/>
                  </a:lnTo>
                  <a:lnTo>
                    <a:pt x="2902" y="1742"/>
                  </a:lnTo>
                  <a:close/>
                </a:path>
              </a:pathLst>
            </a:custGeom>
            <a:solidFill>
              <a:srgbClr val="1D425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03" name="Google Shape;603;p22"/>
            <p:cNvSpPr/>
            <p:nvPr/>
          </p:nvSpPr>
          <p:spPr>
            <a:xfrm>
              <a:off x="4996252" y="3744762"/>
              <a:ext cx="1575298" cy="1574212"/>
            </a:xfrm>
            <a:custGeom>
              <a:rect b="b" l="l" r="r" t="t"/>
              <a:pathLst>
                <a:path extrusionOk="0" h="2903" w="2905">
                  <a:moveTo>
                    <a:pt x="0" y="1161"/>
                  </a:moveTo>
                  <a:lnTo>
                    <a:pt x="0" y="2903"/>
                  </a:lnTo>
                  <a:lnTo>
                    <a:pt x="0" y="2903"/>
                  </a:lnTo>
                  <a:lnTo>
                    <a:pt x="75" y="2903"/>
                  </a:lnTo>
                  <a:lnTo>
                    <a:pt x="150" y="2899"/>
                  </a:lnTo>
                  <a:lnTo>
                    <a:pt x="224" y="2896"/>
                  </a:lnTo>
                  <a:lnTo>
                    <a:pt x="297" y="2888"/>
                  </a:lnTo>
                  <a:lnTo>
                    <a:pt x="370" y="2881"/>
                  </a:lnTo>
                  <a:lnTo>
                    <a:pt x="443" y="2870"/>
                  </a:lnTo>
                  <a:lnTo>
                    <a:pt x="515" y="2859"/>
                  </a:lnTo>
                  <a:lnTo>
                    <a:pt x="586" y="2844"/>
                  </a:lnTo>
                  <a:lnTo>
                    <a:pt x="656" y="2830"/>
                  </a:lnTo>
                  <a:lnTo>
                    <a:pt x="725" y="2811"/>
                  </a:lnTo>
                  <a:lnTo>
                    <a:pt x="795" y="2793"/>
                  </a:lnTo>
                  <a:lnTo>
                    <a:pt x="865" y="2773"/>
                  </a:lnTo>
                  <a:lnTo>
                    <a:pt x="932" y="2751"/>
                  </a:lnTo>
                  <a:lnTo>
                    <a:pt x="998" y="2727"/>
                  </a:lnTo>
                  <a:lnTo>
                    <a:pt x="1066" y="2702"/>
                  </a:lnTo>
                  <a:lnTo>
                    <a:pt x="1130" y="2676"/>
                  </a:lnTo>
                  <a:lnTo>
                    <a:pt x="1196" y="2647"/>
                  </a:lnTo>
                  <a:lnTo>
                    <a:pt x="1260" y="2617"/>
                  </a:lnTo>
                  <a:lnTo>
                    <a:pt x="1322" y="2586"/>
                  </a:lnTo>
                  <a:lnTo>
                    <a:pt x="1385" y="2553"/>
                  </a:lnTo>
                  <a:lnTo>
                    <a:pt x="1445" y="2518"/>
                  </a:lnTo>
                  <a:lnTo>
                    <a:pt x="1506" y="2484"/>
                  </a:lnTo>
                  <a:lnTo>
                    <a:pt x="1566" y="2447"/>
                  </a:lnTo>
                  <a:lnTo>
                    <a:pt x="1625" y="2408"/>
                  </a:lnTo>
                  <a:lnTo>
                    <a:pt x="1681" y="2368"/>
                  </a:lnTo>
                  <a:lnTo>
                    <a:pt x="1738" y="2326"/>
                  </a:lnTo>
                  <a:lnTo>
                    <a:pt x="1793" y="2284"/>
                  </a:lnTo>
                  <a:lnTo>
                    <a:pt x="1848" y="2240"/>
                  </a:lnTo>
                  <a:lnTo>
                    <a:pt x="1901" y="2196"/>
                  </a:lnTo>
                  <a:lnTo>
                    <a:pt x="1952" y="2148"/>
                  </a:lnTo>
                  <a:lnTo>
                    <a:pt x="2004" y="2103"/>
                  </a:lnTo>
                  <a:lnTo>
                    <a:pt x="2053" y="2053"/>
                  </a:lnTo>
                  <a:lnTo>
                    <a:pt x="2103" y="2004"/>
                  </a:lnTo>
                  <a:lnTo>
                    <a:pt x="2150" y="1952"/>
                  </a:lnTo>
                  <a:lnTo>
                    <a:pt x="2196" y="1899"/>
                  </a:lnTo>
                  <a:lnTo>
                    <a:pt x="2242" y="1846"/>
                  </a:lnTo>
                  <a:lnTo>
                    <a:pt x="2284" y="1793"/>
                  </a:lnTo>
                  <a:lnTo>
                    <a:pt x="2328" y="1738"/>
                  </a:lnTo>
                  <a:lnTo>
                    <a:pt x="2368" y="1681"/>
                  </a:lnTo>
                  <a:lnTo>
                    <a:pt x="2408" y="1623"/>
                  </a:lnTo>
                  <a:lnTo>
                    <a:pt x="2447" y="1564"/>
                  </a:lnTo>
                  <a:lnTo>
                    <a:pt x="2483" y="1506"/>
                  </a:lnTo>
                  <a:lnTo>
                    <a:pt x="2520" y="1445"/>
                  </a:lnTo>
                  <a:lnTo>
                    <a:pt x="2553" y="1385"/>
                  </a:lnTo>
                  <a:lnTo>
                    <a:pt x="2586" y="1322"/>
                  </a:lnTo>
                  <a:lnTo>
                    <a:pt x="2617" y="1258"/>
                  </a:lnTo>
                  <a:lnTo>
                    <a:pt x="2648" y="1194"/>
                  </a:lnTo>
                  <a:lnTo>
                    <a:pt x="2676" y="1130"/>
                  </a:lnTo>
                  <a:lnTo>
                    <a:pt x="2703" y="1064"/>
                  </a:lnTo>
                  <a:lnTo>
                    <a:pt x="2727" y="998"/>
                  </a:lnTo>
                  <a:lnTo>
                    <a:pt x="2751" y="930"/>
                  </a:lnTo>
                  <a:lnTo>
                    <a:pt x="2773" y="863"/>
                  </a:lnTo>
                  <a:lnTo>
                    <a:pt x="2793" y="795"/>
                  </a:lnTo>
                  <a:lnTo>
                    <a:pt x="2813" y="725"/>
                  </a:lnTo>
                  <a:lnTo>
                    <a:pt x="2830" y="656"/>
                  </a:lnTo>
                  <a:lnTo>
                    <a:pt x="2844" y="584"/>
                  </a:lnTo>
                  <a:lnTo>
                    <a:pt x="2859" y="515"/>
                  </a:lnTo>
                  <a:lnTo>
                    <a:pt x="2870" y="441"/>
                  </a:lnTo>
                  <a:lnTo>
                    <a:pt x="2881" y="370"/>
                  </a:lnTo>
                  <a:lnTo>
                    <a:pt x="2888" y="297"/>
                  </a:lnTo>
                  <a:lnTo>
                    <a:pt x="2896" y="223"/>
                  </a:lnTo>
                  <a:lnTo>
                    <a:pt x="2901" y="150"/>
                  </a:lnTo>
                  <a:lnTo>
                    <a:pt x="2903" y="75"/>
                  </a:lnTo>
                  <a:lnTo>
                    <a:pt x="2905" y="0"/>
                  </a:lnTo>
                  <a:lnTo>
                    <a:pt x="1161" y="0"/>
                  </a:lnTo>
                  <a:lnTo>
                    <a:pt x="1161" y="0"/>
                  </a:lnTo>
                  <a:lnTo>
                    <a:pt x="1161" y="60"/>
                  </a:lnTo>
                  <a:lnTo>
                    <a:pt x="1156" y="119"/>
                  </a:lnTo>
                  <a:lnTo>
                    <a:pt x="1148" y="178"/>
                  </a:lnTo>
                  <a:lnTo>
                    <a:pt x="1139" y="234"/>
                  </a:lnTo>
                  <a:lnTo>
                    <a:pt x="1125" y="289"/>
                  </a:lnTo>
                  <a:lnTo>
                    <a:pt x="1110" y="346"/>
                  </a:lnTo>
                  <a:lnTo>
                    <a:pt x="1092" y="399"/>
                  </a:lnTo>
                  <a:lnTo>
                    <a:pt x="1072" y="452"/>
                  </a:lnTo>
                  <a:lnTo>
                    <a:pt x="1048" y="504"/>
                  </a:lnTo>
                  <a:lnTo>
                    <a:pt x="1022" y="553"/>
                  </a:lnTo>
                  <a:lnTo>
                    <a:pt x="995" y="603"/>
                  </a:lnTo>
                  <a:lnTo>
                    <a:pt x="964" y="650"/>
                  </a:lnTo>
                  <a:lnTo>
                    <a:pt x="931" y="694"/>
                  </a:lnTo>
                  <a:lnTo>
                    <a:pt x="898" y="738"/>
                  </a:lnTo>
                  <a:lnTo>
                    <a:pt x="861" y="780"/>
                  </a:lnTo>
                  <a:lnTo>
                    <a:pt x="823" y="821"/>
                  </a:lnTo>
                  <a:lnTo>
                    <a:pt x="782" y="859"/>
                  </a:lnTo>
                  <a:lnTo>
                    <a:pt x="740" y="896"/>
                  </a:lnTo>
                  <a:lnTo>
                    <a:pt x="696" y="930"/>
                  </a:lnTo>
                  <a:lnTo>
                    <a:pt x="650" y="963"/>
                  </a:lnTo>
                  <a:lnTo>
                    <a:pt x="603" y="993"/>
                  </a:lnTo>
                  <a:lnTo>
                    <a:pt x="555" y="1022"/>
                  </a:lnTo>
                  <a:lnTo>
                    <a:pt x="504" y="1048"/>
                  </a:lnTo>
                  <a:lnTo>
                    <a:pt x="453" y="1070"/>
                  </a:lnTo>
                  <a:lnTo>
                    <a:pt x="399" y="1092"/>
                  </a:lnTo>
                  <a:lnTo>
                    <a:pt x="346" y="1110"/>
                  </a:lnTo>
                  <a:lnTo>
                    <a:pt x="291" y="1125"/>
                  </a:lnTo>
                  <a:lnTo>
                    <a:pt x="235" y="1137"/>
                  </a:lnTo>
                  <a:lnTo>
                    <a:pt x="178" y="1148"/>
                  </a:lnTo>
                  <a:lnTo>
                    <a:pt x="119" y="1156"/>
                  </a:lnTo>
                  <a:lnTo>
                    <a:pt x="61" y="1159"/>
                  </a:lnTo>
                  <a:lnTo>
                    <a:pt x="0" y="1161"/>
                  </a:lnTo>
                  <a:lnTo>
                    <a:pt x="0" y="1161"/>
                  </a:lnTo>
                  <a:close/>
                </a:path>
              </a:pathLst>
            </a:cu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04" name="Google Shape;604;p22"/>
            <p:cNvSpPr/>
            <p:nvPr/>
          </p:nvSpPr>
          <p:spPr>
            <a:xfrm>
              <a:off x="3420954" y="3744762"/>
              <a:ext cx="1575298" cy="1574212"/>
            </a:xfrm>
            <a:custGeom>
              <a:rect b="b" l="l" r="r" t="t"/>
              <a:pathLst>
                <a:path extrusionOk="0" h="2903" w="2902">
                  <a:moveTo>
                    <a:pt x="1741" y="0"/>
                  </a:moveTo>
                  <a:lnTo>
                    <a:pt x="0" y="0"/>
                  </a:lnTo>
                  <a:lnTo>
                    <a:pt x="0" y="0"/>
                  </a:lnTo>
                  <a:lnTo>
                    <a:pt x="2" y="75"/>
                  </a:lnTo>
                  <a:lnTo>
                    <a:pt x="3" y="150"/>
                  </a:lnTo>
                  <a:lnTo>
                    <a:pt x="9" y="223"/>
                  </a:lnTo>
                  <a:lnTo>
                    <a:pt x="14" y="297"/>
                  </a:lnTo>
                  <a:lnTo>
                    <a:pt x="23" y="370"/>
                  </a:lnTo>
                  <a:lnTo>
                    <a:pt x="33" y="441"/>
                  </a:lnTo>
                  <a:lnTo>
                    <a:pt x="45" y="515"/>
                  </a:lnTo>
                  <a:lnTo>
                    <a:pt x="58" y="584"/>
                  </a:lnTo>
                  <a:lnTo>
                    <a:pt x="75" y="656"/>
                  </a:lnTo>
                  <a:lnTo>
                    <a:pt x="91" y="725"/>
                  </a:lnTo>
                  <a:lnTo>
                    <a:pt x="110" y="795"/>
                  </a:lnTo>
                  <a:lnTo>
                    <a:pt x="130" y="863"/>
                  </a:lnTo>
                  <a:lnTo>
                    <a:pt x="152" y="930"/>
                  </a:lnTo>
                  <a:lnTo>
                    <a:pt x="175" y="998"/>
                  </a:lnTo>
                  <a:lnTo>
                    <a:pt x="201" y="1064"/>
                  </a:lnTo>
                  <a:lnTo>
                    <a:pt x="229" y="1130"/>
                  </a:lnTo>
                  <a:lnTo>
                    <a:pt x="256" y="1194"/>
                  </a:lnTo>
                  <a:lnTo>
                    <a:pt x="285" y="1258"/>
                  </a:lnTo>
                  <a:lnTo>
                    <a:pt x="316" y="1322"/>
                  </a:lnTo>
                  <a:lnTo>
                    <a:pt x="349" y="1385"/>
                  </a:lnTo>
                  <a:lnTo>
                    <a:pt x="384" y="1445"/>
                  </a:lnTo>
                  <a:lnTo>
                    <a:pt x="421" y="1506"/>
                  </a:lnTo>
                  <a:lnTo>
                    <a:pt x="457" y="1564"/>
                  </a:lnTo>
                  <a:lnTo>
                    <a:pt x="496" y="1623"/>
                  </a:lnTo>
                  <a:lnTo>
                    <a:pt x="534" y="1681"/>
                  </a:lnTo>
                  <a:lnTo>
                    <a:pt x="577" y="1738"/>
                  </a:lnTo>
                  <a:lnTo>
                    <a:pt x="619" y="1793"/>
                  </a:lnTo>
                  <a:lnTo>
                    <a:pt x="663" y="1846"/>
                  </a:lnTo>
                  <a:lnTo>
                    <a:pt x="708" y="1899"/>
                  </a:lnTo>
                  <a:lnTo>
                    <a:pt x="754" y="1952"/>
                  </a:lnTo>
                  <a:lnTo>
                    <a:pt x="802" y="2004"/>
                  </a:lnTo>
                  <a:lnTo>
                    <a:pt x="849" y="2053"/>
                  </a:lnTo>
                  <a:lnTo>
                    <a:pt x="901" y="2103"/>
                  </a:lnTo>
                  <a:lnTo>
                    <a:pt x="950" y="2148"/>
                  </a:lnTo>
                  <a:lnTo>
                    <a:pt x="1003" y="2196"/>
                  </a:lnTo>
                  <a:lnTo>
                    <a:pt x="1056" y="2240"/>
                  </a:lnTo>
                  <a:lnTo>
                    <a:pt x="1111" y="2284"/>
                  </a:lnTo>
                  <a:lnTo>
                    <a:pt x="1166" y="2326"/>
                  </a:lnTo>
                  <a:lnTo>
                    <a:pt x="1223" y="2368"/>
                  </a:lnTo>
                  <a:lnTo>
                    <a:pt x="1280" y="2408"/>
                  </a:lnTo>
                  <a:lnTo>
                    <a:pt x="1338" y="2447"/>
                  </a:lnTo>
                  <a:lnTo>
                    <a:pt x="1397" y="2484"/>
                  </a:lnTo>
                  <a:lnTo>
                    <a:pt x="1457" y="2518"/>
                  </a:lnTo>
                  <a:lnTo>
                    <a:pt x="1520" y="2553"/>
                  </a:lnTo>
                  <a:lnTo>
                    <a:pt x="1582" y="2586"/>
                  </a:lnTo>
                  <a:lnTo>
                    <a:pt x="1644" y="2617"/>
                  </a:lnTo>
                  <a:lnTo>
                    <a:pt x="1708" y="2647"/>
                  </a:lnTo>
                  <a:lnTo>
                    <a:pt x="1772" y="2676"/>
                  </a:lnTo>
                  <a:lnTo>
                    <a:pt x="1838" y="2702"/>
                  </a:lnTo>
                  <a:lnTo>
                    <a:pt x="1904" y="2727"/>
                  </a:lnTo>
                  <a:lnTo>
                    <a:pt x="1972" y="2751"/>
                  </a:lnTo>
                  <a:lnTo>
                    <a:pt x="2040" y="2773"/>
                  </a:lnTo>
                  <a:lnTo>
                    <a:pt x="2107" y="2793"/>
                  </a:lnTo>
                  <a:lnTo>
                    <a:pt x="2177" y="2811"/>
                  </a:lnTo>
                  <a:lnTo>
                    <a:pt x="2247" y="2830"/>
                  </a:lnTo>
                  <a:lnTo>
                    <a:pt x="2318" y="2844"/>
                  </a:lnTo>
                  <a:lnTo>
                    <a:pt x="2390" y="2859"/>
                  </a:lnTo>
                  <a:lnTo>
                    <a:pt x="2461" y="2870"/>
                  </a:lnTo>
                  <a:lnTo>
                    <a:pt x="2532" y="2881"/>
                  </a:lnTo>
                  <a:lnTo>
                    <a:pt x="2606" y="2888"/>
                  </a:lnTo>
                  <a:lnTo>
                    <a:pt x="2679" y="2896"/>
                  </a:lnTo>
                  <a:lnTo>
                    <a:pt x="2754" y="2899"/>
                  </a:lnTo>
                  <a:lnTo>
                    <a:pt x="2827" y="2903"/>
                  </a:lnTo>
                  <a:lnTo>
                    <a:pt x="2902" y="2903"/>
                  </a:lnTo>
                  <a:lnTo>
                    <a:pt x="2902" y="1161"/>
                  </a:lnTo>
                  <a:lnTo>
                    <a:pt x="2902" y="1161"/>
                  </a:lnTo>
                  <a:lnTo>
                    <a:pt x="2844" y="1159"/>
                  </a:lnTo>
                  <a:lnTo>
                    <a:pt x="2783" y="1156"/>
                  </a:lnTo>
                  <a:lnTo>
                    <a:pt x="2726" y="1148"/>
                  </a:lnTo>
                  <a:lnTo>
                    <a:pt x="2670" y="1137"/>
                  </a:lnTo>
                  <a:lnTo>
                    <a:pt x="2613" y="1125"/>
                  </a:lnTo>
                  <a:lnTo>
                    <a:pt x="2558" y="1110"/>
                  </a:lnTo>
                  <a:lnTo>
                    <a:pt x="2503" y="1092"/>
                  </a:lnTo>
                  <a:lnTo>
                    <a:pt x="2450" y="1070"/>
                  </a:lnTo>
                  <a:lnTo>
                    <a:pt x="2399" y="1048"/>
                  </a:lnTo>
                  <a:lnTo>
                    <a:pt x="2349" y="1022"/>
                  </a:lnTo>
                  <a:lnTo>
                    <a:pt x="2300" y="993"/>
                  </a:lnTo>
                  <a:lnTo>
                    <a:pt x="2254" y="963"/>
                  </a:lnTo>
                  <a:lnTo>
                    <a:pt x="2208" y="930"/>
                  </a:lnTo>
                  <a:lnTo>
                    <a:pt x="2164" y="896"/>
                  </a:lnTo>
                  <a:lnTo>
                    <a:pt x="2122" y="859"/>
                  </a:lnTo>
                  <a:lnTo>
                    <a:pt x="2082" y="821"/>
                  </a:lnTo>
                  <a:lnTo>
                    <a:pt x="2043" y="780"/>
                  </a:lnTo>
                  <a:lnTo>
                    <a:pt x="2007" y="738"/>
                  </a:lnTo>
                  <a:lnTo>
                    <a:pt x="1972" y="694"/>
                  </a:lnTo>
                  <a:lnTo>
                    <a:pt x="1939" y="650"/>
                  </a:lnTo>
                  <a:lnTo>
                    <a:pt x="1910" y="603"/>
                  </a:lnTo>
                  <a:lnTo>
                    <a:pt x="1882" y="553"/>
                  </a:lnTo>
                  <a:lnTo>
                    <a:pt x="1857" y="504"/>
                  </a:lnTo>
                  <a:lnTo>
                    <a:pt x="1833" y="452"/>
                  </a:lnTo>
                  <a:lnTo>
                    <a:pt x="1813" y="399"/>
                  </a:lnTo>
                  <a:lnTo>
                    <a:pt x="1794" y="346"/>
                  </a:lnTo>
                  <a:lnTo>
                    <a:pt x="1778" y="289"/>
                  </a:lnTo>
                  <a:lnTo>
                    <a:pt x="1765" y="234"/>
                  </a:lnTo>
                  <a:lnTo>
                    <a:pt x="1754" y="178"/>
                  </a:lnTo>
                  <a:lnTo>
                    <a:pt x="1747" y="119"/>
                  </a:lnTo>
                  <a:lnTo>
                    <a:pt x="1743" y="60"/>
                  </a:lnTo>
                  <a:lnTo>
                    <a:pt x="1741" y="0"/>
                  </a:lnTo>
                  <a:lnTo>
                    <a:pt x="1741" y="0"/>
                  </a:lnTo>
                  <a:close/>
                </a:path>
              </a:pathLst>
            </a:cu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05" name="Google Shape;605;p22"/>
            <p:cNvSpPr/>
            <p:nvPr/>
          </p:nvSpPr>
          <p:spPr>
            <a:xfrm>
              <a:off x="5625502" y="3744762"/>
              <a:ext cx="1575298" cy="1574212"/>
            </a:xfrm>
            <a:custGeom>
              <a:rect b="b" l="l" r="r" t="t"/>
              <a:pathLst>
                <a:path extrusionOk="0" h="2903" w="2905">
                  <a:moveTo>
                    <a:pt x="1744" y="0"/>
                  </a:moveTo>
                  <a:lnTo>
                    <a:pt x="0" y="0"/>
                  </a:lnTo>
                  <a:lnTo>
                    <a:pt x="0" y="0"/>
                  </a:lnTo>
                  <a:lnTo>
                    <a:pt x="2" y="75"/>
                  </a:lnTo>
                  <a:lnTo>
                    <a:pt x="4" y="150"/>
                  </a:lnTo>
                  <a:lnTo>
                    <a:pt x="9" y="223"/>
                  </a:lnTo>
                  <a:lnTo>
                    <a:pt x="17" y="297"/>
                  </a:lnTo>
                  <a:lnTo>
                    <a:pt x="24" y="370"/>
                  </a:lnTo>
                  <a:lnTo>
                    <a:pt x="35" y="441"/>
                  </a:lnTo>
                  <a:lnTo>
                    <a:pt x="46" y="515"/>
                  </a:lnTo>
                  <a:lnTo>
                    <a:pt x="61" y="584"/>
                  </a:lnTo>
                  <a:lnTo>
                    <a:pt x="75" y="656"/>
                  </a:lnTo>
                  <a:lnTo>
                    <a:pt x="92" y="725"/>
                  </a:lnTo>
                  <a:lnTo>
                    <a:pt x="112" y="795"/>
                  </a:lnTo>
                  <a:lnTo>
                    <a:pt x="132" y="863"/>
                  </a:lnTo>
                  <a:lnTo>
                    <a:pt x="154" y="930"/>
                  </a:lnTo>
                  <a:lnTo>
                    <a:pt x="178" y="998"/>
                  </a:lnTo>
                  <a:lnTo>
                    <a:pt x="202" y="1064"/>
                  </a:lnTo>
                  <a:lnTo>
                    <a:pt x="229" y="1130"/>
                  </a:lnTo>
                  <a:lnTo>
                    <a:pt x="257" y="1194"/>
                  </a:lnTo>
                  <a:lnTo>
                    <a:pt x="288" y="1258"/>
                  </a:lnTo>
                  <a:lnTo>
                    <a:pt x="319" y="1322"/>
                  </a:lnTo>
                  <a:lnTo>
                    <a:pt x="352" y="1385"/>
                  </a:lnTo>
                  <a:lnTo>
                    <a:pt x="385" y="1445"/>
                  </a:lnTo>
                  <a:lnTo>
                    <a:pt x="422" y="1506"/>
                  </a:lnTo>
                  <a:lnTo>
                    <a:pt x="458" y="1564"/>
                  </a:lnTo>
                  <a:lnTo>
                    <a:pt x="497" y="1623"/>
                  </a:lnTo>
                  <a:lnTo>
                    <a:pt x="537" y="1681"/>
                  </a:lnTo>
                  <a:lnTo>
                    <a:pt x="577" y="1738"/>
                  </a:lnTo>
                  <a:lnTo>
                    <a:pt x="621" y="1793"/>
                  </a:lnTo>
                  <a:lnTo>
                    <a:pt x="663" y="1846"/>
                  </a:lnTo>
                  <a:lnTo>
                    <a:pt x="709" y="1899"/>
                  </a:lnTo>
                  <a:lnTo>
                    <a:pt x="755" y="1952"/>
                  </a:lnTo>
                  <a:lnTo>
                    <a:pt x="802" y="2004"/>
                  </a:lnTo>
                  <a:lnTo>
                    <a:pt x="852" y="2053"/>
                  </a:lnTo>
                  <a:lnTo>
                    <a:pt x="901" y="2103"/>
                  </a:lnTo>
                  <a:lnTo>
                    <a:pt x="953" y="2148"/>
                  </a:lnTo>
                  <a:lnTo>
                    <a:pt x="1004" y="2196"/>
                  </a:lnTo>
                  <a:lnTo>
                    <a:pt x="1057" y="2240"/>
                  </a:lnTo>
                  <a:lnTo>
                    <a:pt x="1112" y="2284"/>
                  </a:lnTo>
                  <a:lnTo>
                    <a:pt x="1167" y="2326"/>
                  </a:lnTo>
                  <a:lnTo>
                    <a:pt x="1224" y="2368"/>
                  </a:lnTo>
                  <a:lnTo>
                    <a:pt x="1280" y="2408"/>
                  </a:lnTo>
                  <a:lnTo>
                    <a:pt x="1339" y="2447"/>
                  </a:lnTo>
                  <a:lnTo>
                    <a:pt x="1399" y="2484"/>
                  </a:lnTo>
                  <a:lnTo>
                    <a:pt x="1460" y="2518"/>
                  </a:lnTo>
                  <a:lnTo>
                    <a:pt x="1520" y="2553"/>
                  </a:lnTo>
                  <a:lnTo>
                    <a:pt x="1583" y="2586"/>
                  </a:lnTo>
                  <a:lnTo>
                    <a:pt x="1645" y="2617"/>
                  </a:lnTo>
                  <a:lnTo>
                    <a:pt x="1709" y="2647"/>
                  </a:lnTo>
                  <a:lnTo>
                    <a:pt x="1775" y="2676"/>
                  </a:lnTo>
                  <a:lnTo>
                    <a:pt x="1839" y="2702"/>
                  </a:lnTo>
                  <a:lnTo>
                    <a:pt x="1907" y="2727"/>
                  </a:lnTo>
                  <a:lnTo>
                    <a:pt x="1973" y="2751"/>
                  </a:lnTo>
                  <a:lnTo>
                    <a:pt x="2040" y="2773"/>
                  </a:lnTo>
                  <a:lnTo>
                    <a:pt x="2110" y="2793"/>
                  </a:lnTo>
                  <a:lnTo>
                    <a:pt x="2180" y="2811"/>
                  </a:lnTo>
                  <a:lnTo>
                    <a:pt x="2249" y="2830"/>
                  </a:lnTo>
                  <a:lnTo>
                    <a:pt x="2319" y="2844"/>
                  </a:lnTo>
                  <a:lnTo>
                    <a:pt x="2390" y="2859"/>
                  </a:lnTo>
                  <a:lnTo>
                    <a:pt x="2462" y="2870"/>
                  </a:lnTo>
                  <a:lnTo>
                    <a:pt x="2535" y="2881"/>
                  </a:lnTo>
                  <a:lnTo>
                    <a:pt x="2608" y="2888"/>
                  </a:lnTo>
                  <a:lnTo>
                    <a:pt x="2681" y="2896"/>
                  </a:lnTo>
                  <a:lnTo>
                    <a:pt x="2755" y="2899"/>
                  </a:lnTo>
                  <a:lnTo>
                    <a:pt x="2830" y="2903"/>
                  </a:lnTo>
                  <a:lnTo>
                    <a:pt x="2905" y="2903"/>
                  </a:lnTo>
                  <a:lnTo>
                    <a:pt x="2905" y="1161"/>
                  </a:lnTo>
                  <a:lnTo>
                    <a:pt x="2905" y="1161"/>
                  </a:lnTo>
                  <a:lnTo>
                    <a:pt x="2844" y="1159"/>
                  </a:lnTo>
                  <a:lnTo>
                    <a:pt x="2786" y="1156"/>
                  </a:lnTo>
                  <a:lnTo>
                    <a:pt x="2727" y="1148"/>
                  </a:lnTo>
                  <a:lnTo>
                    <a:pt x="2670" y="1137"/>
                  </a:lnTo>
                  <a:lnTo>
                    <a:pt x="2614" y="1125"/>
                  </a:lnTo>
                  <a:lnTo>
                    <a:pt x="2559" y="1110"/>
                  </a:lnTo>
                  <a:lnTo>
                    <a:pt x="2506" y="1092"/>
                  </a:lnTo>
                  <a:lnTo>
                    <a:pt x="2452" y="1070"/>
                  </a:lnTo>
                  <a:lnTo>
                    <a:pt x="2401" y="1048"/>
                  </a:lnTo>
                  <a:lnTo>
                    <a:pt x="2350" y="1022"/>
                  </a:lnTo>
                  <a:lnTo>
                    <a:pt x="2302" y="993"/>
                  </a:lnTo>
                  <a:lnTo>
                    <a:pt x="2255" y="963"/>
                  </a:lnTo>
                  <a:lnTo>
                    <a:pt x="2209" y="930"/>
                  </a:lnTo>
                  <a:lnTo>
                    <a:pt x="2165" y="896"/>
                  </a:lnTo>
                  <a:lnTo>
                    <a:pt x="2123" y="859"/>
                  </a:lnTo>
                  <a:lnTo>
                    <a:pt x="2082" y="821"/>
                  </a:lnTo>
                  <a:lnTo>
                    <a:pt x="2044" y="780"/>
                  </a:lnTo>
                  <a:lnTo>
                    <a:pt x="2007" y="738"/>
                  </a:lnTo>
                  <a:lnTo>
                    <a:pt x="1974" y="694"/>
                  </a:lnTo>
                  <a:lnTo>
                    <a:pt x="1941" y="650"/>
                  </a:lnTo>
                  <a:lnTo>
                    <a:pt x="1910" y="603"/>
                  </a:lnTo>
                  <a:lnTo>
                    <a:pt x="1883" y="553"/>
                  </a:lnTo>
                  <a:lnTo>
                    <a:pt x="1857" y="504"/>
                  </a:lnTo>
                  <a:lnTo>
                    <a:pt x="1833" y="452"/>
                  </a:lnTo>
                  <a:lnTo>
                    <a:pt x="1813" y="399"/>
                  </a:lnTo>
                  <a:lnTo>
                    <a:pt x="1795" y="346"/>
                  </a:lnTo>
                  <a:lnTo>
                    <a:pt x="1780" y="289"/>
                  </a:lnTo>
                  <a:lnTo>
                    <a:pt x="1766" y="234"/>
                  </a:lnTo>
                  <a:lnTo>
                    <a:pt x="1757" y="178"/>
                  </a:lnTo>
                  <a:lnTo>
                    <a:pt x="1749" y="119"/>
                  </a:lnTo>
                  <a:lnTo>
                    <a:pt x="1744" y="60"/>
                  </a:lnTo>
                  <a:lnTo>
                    <a:pt x="1744" y="0"/>
                  </a:lnTo>
                  <a:lnTo>
                    <a:pt x="1744" y="0"/>
                  </a:lnTo>
                  <a:close/>
                </a:path>
              </a:pathLst>
            </a:custGeom>
            <a:solidFill>
              <a:srgbClr val="1D425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06" name="Google Shape;606;p22"/>
            <p:cNvSpPr/>
            <p:nvPr/>
          </p:nvSpPr>
          <p:spPr>
            <a:xfrm>
              <a:off x="3213034" y="3691698"/>
              <a:ext cx="1360802" cy="510803"/>
            </a:xfrm>
            <a:custGeom>
              <a:rect b="b" l="l" r="r" t="t"/>
              <a:pathLst>
                <a:path extrusionOk="0" h="762" w="2031">
                  <a:moveTo>
                    <a:pt x="0" y="0"/>
                  </a:moveTo>
                  <a:lnTo>
                    <a:pt x="1016" y="762"/>
                  </a:lnTo>
                  <a:lnTo>
                    <a:pt x="2031" y="0"/>
                  </a:lnTo>
                  <a:lnTo>
                    <a:pt x="0" y="0"/>
                  </a:lnTo>
                  <a:close/>
                </a:path>
              </a:pathLst>
            </a:custGeom>
            <a:solidFill>
              <a:srgbClr val="1D425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07" name="Google Shape;607;p22"/>
            <p:cNvSpPr/>
            <p:nvPr/>
          </p:nvSpPr>
          <p:spPr>
            <a:xfrm>
              <a:off x="7623216" y="3691698"/>
              <a:ext cx="1360802" cy="510803"/>
            </a:xfrm>
            <a:custGeom>
              <a:rect b="b" l="l" r="r" t="t"/>
              <a:pathLst>
                <a:path extrusionOk="0" h="762" w="2031">
                  <a:moveTo>
                    <a:pt x="0" y="0"/>
                  </a:moveTo>
                  <a:lnTo>
                    <a:pt x="1015" y="762"/>
                  </a:lnTo>
                  <a:lnTo>
                    <a:pt x="2031" y="0"/>
                  </a:lnTo>
                  <a:lnTo>
                    <a:pt x="0" y="0"/>
                  </a:lnTo>
                  <a:close/>
                </a:path>
              </a:pathLst>
            </a:cu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08" name="Google Shape;608;p22"/>
            <p:cNvSpPr/>
            <p:nvPr/>
          </p:nvSpPr>
          <p:spPr>
            <a:xfrm>
              <a:off x="4996251" y="2169467"/>
              <a:ext cx="1575297" cy="1575295"/>
            </a:xfrm>
            <a:custGeom>
              <a:rect b="b" l="l" r="r" t="t"/>
              <a:pathLst>
                <a:path extrusionOk="0" h="2903" w="2905">
                  <a:moveTo>
                    <a:pt x="0" y="0"/>
                  </a:moveTo>
                  <a:lnTo>
                    <a:pt x="0" y="1742"/>
                  </a:lnTo>
                  <a:lnTo>
                    <a:pt x="0" y="1742"/>
                  </a:lnTo>
                  <a:lnTo>
                    <a:pt x="61" y="1744"/>
                  </a:lnTo>
                  <a:lnTo>
                    <a:pt x="119" y="1747"/>
                  </a:lnTo>
                  <a:lnTo>
                    <a:pt x="178" y="1755"/>
                  </a:lnTo>
                  <a:lnTo>
                    <a:pt x="235" y="1766"/>
                  </a:lnTo>
                  <a:lnTo>
                    <a:pt x="291" y="1778"/>
                  </a:lnTo>
                  <a:lnTo>
                    <a:pt x="346" y="1793"/>
                  </a:lnTo>
                  <a:lnTo>
                    <a:pt x="399" y="1811"/>
                  </a:lnTo>
                  <a:lnTo>
                    <a:pt x="453" y="1833"/>
                  </a:lnTo>
                  <a:lnTo>
                    <a:pt x="504" y="1855"/>
                  </a:lnTo>
                  <a:lnTo>
                    <a:pt x="555" y="1881"/>
                  </a:lnTo>
                  <a:lnTo>
                    <a:pt x="603" y="1910"/>
                  </a:lnTo>
                  <a:lnTo>
                    <a:pt x="650" y="1940"/>
                  </a:lnTo>
                  <a:lnTo>
                    <a:pt x="696" y="1973"/>
                  </a:lnTo>
                  <a:lnTo>
                    <a:pt x="740" y="2007"/>
                  </a:lnTo>
                  <a:lnTo>
                    <a:pt x="782" y="2044"/>
                  </a:lnTo>
                  <a:lnTo>
                    <a:pt x="823" y="2082"/>
                  </a:lnTo>
                  <a:lnTo>
                    <a:pt x="861" y="2123"/>
                  </a:lnTo>
                  <a:lnTo>
                    <a:pt x="898" y="2165"/>
                  </a:lnTo>
                  <a:lnTo>
                    <a:pt x="931" y="2209"/>
                  </a:lnTo>
                  <a:lnTo>
                    <a:pt x="964" y="2253"/>
                  </a:lnTo>
                  <a:lnTo>
                    <a:pt x="995" y="2300"/>
                  </a:lnTo>
                  <a:lnTo>
                    <a:pt x="1022" y="2350"/>
                  </a:lnTo>
                  <a:lnTo>
                    <a:pt x="1048" y="2399"/>
                  </a:lnTo>
                  <a:lnTo>
                    <a:pt x="1072" y="2451"/>
                  </a:lnTo>
                  <a:lnTo>
                    <a:pt x="1092" y="2504"/>
                  </a:lnTo>
                  <a:lnTo>
                    <a:pt x="1110" y="2557"/>
                  </a:lnTo>
                  <a:lnTo>
                    <a:pt x="1125" y="2614"/>
                  </a:lnTo>
                  <a:lnTo>
                    <a:pt x="1139" y="2669"/>
                  </a:lnTo>
                  <a:lnTo>
                    <a:pt x="1148" y="2725"/>
                  </a:lnTo>
                  <a:lnTo>
                    <a:pt x="1156" y="2784"/>
                  </a:lnTo>
                  <a:lnTo>
                    <a:pt x="1161" y="2843"/>
                  </a:lnTo>
                  <a:lnTo>
                    <a:pt x="1161" y="2903"/>
                  </a:lnTo>
                  <a:lnTo>
                    <a:pt x="2905" y="2903"/>
                  </a:lnTo>
                  <a:lnTo>
                    <a:pt x="2905" y="2903"/>
                  </a:lnTo>
                  <a:lnTo>
                    <a:pt x="2903" y="2828"/>
                  </a:lnTo>
                  <a:lnTo>
                    <a:pt x="2901" y="2753"/>
                  </a:lnTo>
                  <a:lnTo>
                    <a:pt x="2896" y="2680"/>
                  </a:lnTo>
                  <a:lnTo>
                    <a:pt x="2888" y="2606"/>
                  </a:lnTo>
                  <a:lnTo>
                    <a:pt x="2881" y="2533"/>
                  </a:lnTo>
                  <a:lnTo>
                    <a:pt x="2870" y="2462"/>
                  </a:lnTo>
                  <a:lnTo>
                    <a:pt x="2859" y="2388"/>
                  </a:lnTo>
                  <a:lnTo>
                    <a:pt x="2844" y="2319"/>
                  </a:lnTo>
                  <a:lnTo>
                    <a:pt x="2830" y="2247"/>
                  </a:lnTo>
                  <a:lnTo>
                    <a:pt x="2813" y="2178"/>
                  </a:lnTo>
                  <a:lnTo>
                    <a:pt x="2793" y="2108"/>
                  </a:lnTo>
                  <a:lnTo>
                    <a:pt x="2773" y="2040"/>
                  </a:lnTo>
                  <a:lnTo>
                    <a:pt x="2751" y="1973"/>
                  </a:lnTo>
                  <a:lnTo>
                    <a:pt x="2727" y="1905"/>
                  </a:lnTo>
                  <a:lnTo>
                    <a:pt x="2703" y="1839"/>
                  </a:lnTo>
                  <a:lnTo>
                    <a:pt x="2676" y="1773"/>
                  </a:lnTo>
                  <a:lnTo>
                    <a:pt x="2648" y="1709"/>
                  </a:lnTo>
                  <a:lnTo>
                    <a:pt x="2617" y="1645"/>
                  </a:lnTo>
                  <a:lnTo>
                    <a:pt x="2586" y="1581"/>
                  </a:lnTo>
                  <a:lnTo>
                    <a:pt x="2553" y="1518"/>
                  </a:lnTo>
                  <a:lnTo>
                    <a:pt x="2520" y="1458"/>
                  </a:lnTo>
                  <a:lnTo>
                    <a:pt x="2483" y="1397"/>
                  </a:lnTo>
                  <a:lnTo>
                    <a:pt x="2447" y="1339"/>
                  </a:lnTo>
                  <a:lnTo>
                    <a:pt x="2408" y="1280"/>
                  </a:lnTo>
                  <a:lnTo>
                    <a:pt x="2368" y="1222"/>
                  </a:lnTo>
                  <a:lnTo>
                    <a:pt x="2328" y="1165"/>
                  </a:lnTo>
                  <a:lnTo>
                    <a:pt x="2284" y="1110"/>
                  </a:lnTo>
                  <a:lnTo>
                    <a:pt x="2242" y="1057"/>
                  </a:lnTo>
                  <a:lnTo>
                    <a:pt x="2196" y="1004"/>
                  </a:lnTo>
                  <a:lnTo>
                    <a:pt x="2150" y="951"/>
                  </a:lnTo>
                  <a:lnTo>
                    <a:pt x="2103" y="899"/>
                  </a:lnTo>
                  <a:lnTo>
                    <a:pt x="2053" y="850"/>
                  </a:lnTo>
                  <a:lnTo>
                    <a:pt x="2004" y="800"/>
                  </a:lnTo>
                  <a:lnTo>
                    <a:pt x="1952" y="755"/>
                  </a:lnTo>
                  <a:lnTo>
                    <a:pt x="1901" y="707"/>
                  </a:lnTo>
                  <a:lnTo>
                    <a:pt x="1848" y="663"/>
                  </a:lnTo>
                  <a:lnTo>
                    <a:pt x="1793" y="619"/>
                  </a:lnTo>
                  <a:lnTo>
                    <a:pt x="1738" y="577"/>
                  </a:lnTo>
                  <a:lnTo>
                    <a:pt x="1681" y="535"/>
                  </a:lnTo>
                  <a:lnTo>
                    <a:pt x="1625" y="495"/>
                  </a:lnTo>
                  <a:lnTo>
                    <a:pt x="1566" y="456"/>
                  </a:lnTo>
                  <a:lnTo>
                    <a:pt x="1506" y="419"/>
                  </a:lnTo>
                  <a:lnTo>
                    <a:pt x="1445" y="385"/>
                  </a:lnTo>
                  <a:lnTo>
                    <a:pt x="1385" y="350"/>
                  </a:lnTo>
                  <a:lnTo>
                    <a:pt x="1322" y="317"/>
                  </a:lnTo>
                  <a:lnTo>
                    <a:pt x="1260" y="286"/>
                  </a:lnTo>
                  <a:lnTo>
                    <a:pt x="1196" y="256"/>
                  </a:lnTo>
                  <a:lnTo>
                    <a:pt x="1130" y="227"/>
                  </a:lnTo>
                  <a:lnTo>
                    <a:pt x="1066" y="201"/>
                  </a:lnTo>
                  <a:lnTo>
                    <a:pt x="998" y="176"/>
                  </a:lnTo>
                  <a:lnTo>
                    <a:pt x="932" y="152"/>
                  </a:lnTo>
                  <a:lnTo>
                    <a:pt x="865" y="130"/>
                  </a:lnTo>
                  <a:lnTo>
                    <a:pt x="795" y="110"/>
                  </a:lnTo>
                  <a:lnTo>
                    <a:pt x="725" y="92"/>
                  </a:lnTo>
                  <a:lnTo>
                    <a:pt x="656" y="73"/>
                  </a:lnTo>
                  <a:lnTo>
                    <a:pt x="586" y="59"/>
                  </a:lnTo>
                  <a:lnTo>
                    <a:pt x="515" y="44"/>
                  </a:lnTo>
                  <a:lnTo>
                    <a:pt x="443" y="33"/>
                  </a:lnTo>
                  <a:lnTo>
                    <a:pt x="370" y="22"/>
                  </a:lnTo>
                  <a:lnTo>
                    <a:pt x="297" y="15"/>
                  </a:lnTo>
                  <a:lnTo>
                    <a:pt x="224" y="7"/>
                  </a:lnTo>
                  <a:lnTo>
                    <a:pt x="150" y="4"/>
                  </a:lnTo>
                  <a:lnTo>
                    <a:pt x="75" y="0"/>
                  </a:lnTo>
                  <a:lnTo>
                    <a:pt x="0" y="0"/>
                  </a:lnTo>
                  <a:lnTo>
                    <a:pt x="0" y="0"/>
                  </a:lnTo>
                  <a:close/>
                </a:path>
              </a:pathLst>
            </a:custGeom>
            <a:solidFill>
              <a:srgbClr val="1D425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09" name="Google Shape;609;p22"/>
            <p:cNvSpPr/>
            <p:nvPr/>
          </p:nvSpPr>
          <p:spPr>
            <a:xfrm>
              <a:off x="5417452" y="3285940"/>
              <a:ext cx="1362143" cy="510803"/>
            </a:xfrm>
            <a:custGeom>
              <a:rect b="b" l="l" r="r" t="t"/>
              <a:pathLst>
                <a:path extrusionOk="0" h="762" w="2032">
                  <a:moveTo>
                    <a:pt x="2032" y="762"/>
                  </a:moveTo>
                  <a:lnTo>
                    <a:pt x="1016" y="0"/>
                  </a:lnTo>
                  <a:lnTo>
                    <a:pt x="0" y="762"/>
                  </a:lnTo>
                  <a:lnTo>
                    <a:pt x="2032" y="762"/>
                  </a:lnTo>
                  <a:close/>
                </a:path>
              </a:pathLst>
            </a:custGeom>
            <a:solidFill>
              <a:srgbClr val="1D425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grpSp>
        <p:nvGrpSpPr>
          <p:cNvPr id="610" name="Google Shape;610;p22"/>
          <p:cNvGrpSpPr/>
          <p:nvPr/>
        </p:nvGrpSpPr>
        <p:grpSpPr>
          <a:xfrm>
            <a:off x="1289368" y="2157769"/>
            <a:ext cx="2085109" cy="1597103"/>
            <a:chOff x="1289368" y="2157769"/>
            <a:chExt cx="2085109" cy="1597103"/>
          </a:xfrm>
        </p:grpSpPr>
        <p:sp>
          <p:nvSpPr>
            <p:cNvPr id="611" name="Google Shape;611;p22"/>
            <p:cNvSpPr txBox="1"/>
            <p:nvPr/>
          </p:nvSpPr>
          <p:spPr>
            <a:xfrm>
              <a:off x="1289368" y="2157769"/>
              <a:ext cx="1068736" cy="276999"/>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n-US" sz="1800">
                  <a:solidFill>
                    <a:srgbClr val="F5C700"/>
                  </a:solidFill>
                  <a:latin typeface="Helvetica Neue"/>
                  <a:ea typeface="Helvetica Neue"/>
                  <a:cs typeface="Helvetica Neue"/>
                  <a:sym typeface="Helvetica Neue"/>
                </a:rPr>
                <a:t>ADD YOUR TITLE</a:t>
              </a:r>
              <a:endParaRPr b="1" sz="1800">
                <a:solidFill>
                  <a:srgbClr val="F5C700"/>
                </a:solidFill>
                <a:latin typeface="Helvetica Neue"/>
                <a:ea typeface="Helvetica Neue"/>
                <a:cs typeface="Helvetica Neue"/>
                <a:sym typeface="Helvetica Neue"/>
              </a:endParaRPr>
            </a:p>
          </p:txBody>
        </p:sp>
        <p:sp>
          <p:nvSpPr>
            <p:cNvPr id="612" name="Google Shape;612;p22"/>
            <p:cNvSpPr txBox="1"/>
            <p:nvPr/>
          </p:nvSpPr>
          <p:spPr>
            <a:xfrm>
              <a:off x="1289368" y="2485294"/>
              <a:ext cx="2085109" cy="1269578"/>
            </a:xfrm>
            <a:prstGeom prst="rect">
              <a:avLst/>
            </a:prstGeom>
            <a:noFill/>
            <a:ln>
              <a:noFill/>
            </a:ln>
          </p:spPr>
          <p:txBody>
            <a:bodyPr anchorCtr="0" anchor="ctr" bIns="0" lIns="0" spcFirstLastPara="1" rIns="0" wrap="square" tIns="0">
              <a:spAutoFit/>
            </a:bodyPr>
            <a:lstStyle/>
            <a:p>
              <a:pPr indent="0" lvl="0" marL="0" marR="0" rtl="0" algn="l">
                <a:lnSpc>
                  <a:spcPct val="150000"/>
                </a:lnSpc>
                <a:spcBef>
                  <a:spcPts val="0"/>
                </a:spcBef>
                <a:spcAft>
                  <a:spcPts val="0"/>
                </a:spcAft>
                <a:buNone/>
              </a:pPr>
              <a:r>
                <a:rPr lang="en-US" sz="1100">
                  <a:solidFill>
                    <a:srgbClr val="3F3F3F"/>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l">
                <a:lnSpc>
                  <a:spcPct val="150000"/>
                </a:lnSpc>
                <a:spcBef>
                  <a:spcPts val="0"/>
                </a:spcBef>
                <a:spcAft>
                  <a:spcPts val="0"/>
                </a:spcAft>
                <a:buNone/>
              </a:pPr>
              <a:r>
                <a:t/>
              </a:r>
              <a:endParaRPr sz="1100">
                <a:solidFill>
                  <a:srgbClr val="3F3F3F"/>
                </a:solidFill>
                <a:latin typeface="Helvetica Neue"/>
                <a:ea typeface="Helvetica Neue"/>
                <a:cs typeface="Helvetica Neue"/>
                <a:sym typeface="Helvetica Neue"/>
              </a:endParaRPr>
            </a:p>
          </p:txBody>
        </p:sp>
      </p:grpSp>
      <p:grpSp>
        <p:nvGrpSpPr>
          <p:cNvPr id="613" name="Google Shape;613;p22"/>
          <p:cNvGrpSpPr/>
          <p:nvPr/>
        </p:nvGrpSpPr>
        <p:grpSpPr>
          <a:xfrm>
            <a:off x="4750718" y="3506369"/>
            <a:ext cx="472674" cy="483666"/>
            <a:chOff x="2308225" y="2935287"/>
            <a:chExt cx="273050" cy="279400"/>
          </a:xfrm>
        </p:grpSpPr>
        <p:sp>
          <p:nvSpPr>
            <p:cNvPr id="614" name="Google Shape;614;p22"/>
            <p:cNvSpPr/>
            <p:nvPr/>
          </p:nvSpPr>
          <p:spPr>
            <a:xfrm>
              <a:off x="2308225" y="2935287"/>
              <a:ext cx="246062" cy="279400"/>
            </a:xfrm>
            <a:custGeom>
              <a:rect b="b" l="l" r="r" t="t"/>
              <a:pathLst>
                <a:path extrusionOk="0" h="122" w="107">
                  <a:moveTo>
                    <a:pt x="66" y="97"/>
                  </a:moveTo>
                  <a:cubicBezTo>
                    <a:pt x="66" y="81"/>
                    <a:pt x="79" y="68"/>
                    <a:pt x="95" y="68"/>
                  </a:cubicBezTo>
                  <a:cubicBezTo>
                    <a:pt x="98" y="68"/>
                    <a:pt x="101" y="68"/>
                    <a:pt x="103" y="69"/>
                  </a:cubicBezTo>
                  <a:cubicBezTo>
                    <a:pt x="104" y="69"/>
                    <a:pt x="105" y="68"/>
                    <a:pt x="105" y="67"/>
                  </a:cubicBezTo>
                  <a:cubicBezTo>
                    <a:pt x="106" y="63"/>
                    <a:pt x="107" y="59"/>
                    <a:pt x="107" y="55"/>
                  </a:cubicBezTo>
                  <a:cubicBezTo>
                    <a:pt x="107" y="55"/>
                    <a:pt x="107" y="20"/>
                    <a:pt x="107" y="20"/>
                  </a:cubicBezTo>
                  <a:cubicBezTo>
                    <a:pt x="107" y="17"/>
                    <a:pt x="105" y="17"/>
                    <a:pt x="104" y="17"/>
                  </a:cubicBezTo>
                  <a:cubicBezTo>
                    <a:pt x="98" y="17"/>
                    <a:pt x="91" y="17"/>
                    <a:pt x="85" y="15"/>
                  </a:cubicBezTo>
                  <a:cubicBezTo>
                    <a:pt x="71" y="11"/>
                    <a:pt x="58" y="0"/>
                    <a:pt x="53" y="0"/>
                  </a:cubicBezTo>
                  <a:cubicBezTo>
                    <a:pt x="49" y="0"/>
                    <a:pt x="40" y="11"/>
                    <a:pt x="26" y="15"/>
                  </a:cubicBezTo>
                  <a:cubicBezTo>
                    <a:pt x="18" y="17"/>
                    <a:pt x="10" y="17"/>
                    <a:pt x="3" y="16"/>
                  </a:cubicBezTo>
                  <a:cubicBezTo>
                    <a:pt x="2" y="16"/>
                    <a:pt x="1" y="16"/>
                    <a:pt x="1" y="19"/>
                  </a:cubicBezTo>
                  <a:cubicBezTo>
                    <a:pt x="1" y="20"/>
                    <a:pt x="0" y="55"/>
                    <a:pt x="0" y="55"/>
                  </a:cubicBezTo>
                  <a:cubicBezTo>
                    <a:pt x="0" y="90"/>
                    <a:pt x="43" y="122"/>
                    <a:pt x="53" y="122"/>
                  </a:cubicBezTo>
                  <a:cubicBezTo>
                    <a:pt x="57" y="122"/>
                    <a:pt x="62" y="120"/>
                    <a:pt x="70" y="114"/>
                  </a:cubicBezTo>
                  <a:cubicBezTo>
                    <a:pt x="71" y="113"/>
                    <a:pt x="70" y="113"/>
                    <a:pt x="70" y="112"/>
                  </a:cubicBezTo>
                  <a:cubicBezTo>
                    <a:pt x="67" y="108"/>
                    <a:pt x="66" y="102"/>
                    <a:pt x="66" y="97"/>
                  </a:cubicBezTo>
                </a:path>
              </a:pathLst>
            </a:custGeom>
            <a:solidFill>
              <a:srgbClr val="F5C7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15" name="Google Shape;615;p22"/>
            <p:cNvSpPr/>
            <p:nvPr/>
          </p:nvSpPr>
          <p:spPr>
            <a:xfrm>
              <a:off x="2471738" y="3121024"/>
              <a:ext cx="109537" cy="73025"/>
            </a:xfrm>
            <a:custGeom>
              <a:rect b="b" l="l" r="r" t="t"/>
              <a:pathLst>
                <a:path extrusionOk="0" h="32" w="48">
                  <a:moveTo>
                    <a:pt x="24" y="31"/>
                  </a:moveTo>
                  <a:cubicBezTo>
                    <a:pt x="23" y="32"/>
                    <a:pt x="21" y="32"/>
                    <a:pt x="20" y="31"/>
                  </a:cubicBezTo>
                  <a:cubicBezTo>
                    <a:pt x="2" y="17"/>
                    <a:pt x="2" y="17"/>
                    <a:pt x="2" y="17"/>
                  </a:cubicBezTo>
                  <a:cubicBezTo>
                    <a:pt x="1" y="17"/>
                    <a:pt x="0" y="15"/>
                    <a:pt x="1" y="14"/>
                  </a:cubicBezTo>
                  <a:cubicBezTo>
                    <a:pt x="4" y="11"/>
                    <a:pt x="4" y="11"/>
                    <a:pt x="4" y="11"/>
                  </a:cubicBezTo>
                  <a:cubicBezTo>
                    <a:pt x="4" y="9"/>
                    <a:pt x="6" y="9"/>
                    <a:pt x="7" y="10"/>
                  </a:cubicBezTo>
                  <a:cubicBezTo>
                    <a:pt x="19" y="19"/>
                    <a:pt x="19" y="19"/>
                    <a:pt x="19" y="19"/>
                  </a:cubicBezTo>
                  <a:cubicBezTo>
                    <a:pt x="20" y="20"/>
                    <a:pt x="22" y="20"/>
                    <a:pt x="23" y="18"/>
                  </a:cubicBezTo>
                  <a:cubicBezTo>
                    <a:pt x="40" y="1"/>
                    <a:pt x="40" y="1"/>
                    <a:pt x="40" y="1"/>
                  </a:cubicBezTo>
                  <a:cubicBezTo>
                    <a:pt x="41" y="0"/>
                    <a:pt x="43" y="0"/>
                    <a:pt x="44" y="1"/>
                  </a:cubicBezTo>
                  <a:cubicBezTo>
                    <a:pt x="47" y="3"/>
                    <a:pt x="47" y="3"/>
                    <a:pt x="47" y="3"/>
                  </a:cubicBezTo>
                  <a:cubicBezTo>
                    <a:pt x="48" y="4"/>
                    <a:pt x="48" y="6"/>
                    <a:pt x="47" y="7"/>
                  </a:cubicBezTo>
                  <a:lnTo>
                    <a:pt x="24" y="31"/>
                  </a:lnTo>
                  <a:close/>
                </a:path>
              </a:pathLst>
            </a:custGeom>
            <a:solidFill>
              <a:srgbClr val="F5C7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grpSp>
        <p:nvGrpSpPr>
          <p:cNvPr id="616" name="Google Shape;616;p22"/>
          <p:cNvGrpSpPr/>
          <p:nvPr/>
        </p:nvGrpSpPr>
        <p:grpSpPr>
          <a:xfrm>
            <a:off x="6932283" y="3486151"/>
            <a:ext cx="521076" cy="524104"/>
            <a:chOff x="2308226" y="1865311"/>
            <a:chExt cx="273050" cy="274638"/>
          </a:xfrm>
        </p:grpSpPr>
        <p:sp>
          <p:nvSpPr>
            <p:cNvPr id="617" name="Google Shape;617;p22"/>
            <p:cNvSpPr/>
            <p:nvPr/>
          </p:nvSpPr>
          <p:spPr>
            <a:xfrm>
              <a:off x="2354263" y="1914524"/>
              <a:ext cx="180975" cy="92075"/>
            </a:xfrm>
            <a:custGeom>
              <a:rect b="b" l="l" r="r" t="t"/>
              <a:pathLst>
                <a:path extrusionOk="0" h="40" w="79">
                  <a:moveTo>
                    <a:pt x="79" y="2"/>
                  </a:moveTo>
                  <a:cubicBezTo>
                    <a:pt x="78" y="2"/>
                    <a:pt x="78" y="1"/>
                    <a:pt x="77" y="0"/>
                  </a:cubicBezTo>
                  <a:cubicBezTo>
                    <a:pt x="77" y="0"/>
                    <a:pt x="76" y="0"/>
                    <a:pt x="75" y="0"/>
                  </a:cubicBezTo>
                  <a:cubicBezTo>
                    <a:pt x="74" y="0"/>
                    <a:pt x="73" y="0"/>
                    <a:pt x="73" y="1"/>
                  </a:cubicBezTo>
                  <a:cubicBezTo>
                    <a:pt x="73" y="1"/>
                    <a:pt x="60" y="17"/>
                    <a:pt x="56" y="22"/>
                  </a:cubicBezTo>
                  <a:cubicBezTo>
                    <a:pt x="56" y="23"/>
                    <a:pt x="56" y="22"/>
                    <a:pt x="56" y="22"/>
                  </a:cubicBezTo>
                  <a:cubicBezTo>
                    <a:pt x="37" y="12"/>
                    <a:pt x="37" y="12"/>
                    <a:pt x="37" y="12"/>
                  </a:cubicBezTo>
                  <a:cubicBezTo>
                    <a:pt x="36" y="12"/>
                    <a:pt x="35" y="12"/>
                    <a:pt x="34" y="12"/>
                  </a:cubicBezTo>
                  <a:cubicBezTo>
                    <a:pt x="33" y="12"/>
                    <a:pt x="31" y="12"/>
                    <a:pt x="30" y="14"/>
                  </a:cubicBezTo>
                  <a:cubicBezTo>
                    <a:pt x="17" y="33"/>
                    <a:pt x="17" y="33"/>
                    <a:pt x="17" y="33"/>
                  </a:cubicBezTo>
                  <a:cubicBezTo>
                    <a:pt x="17" y="33"/>
                    <a:pt x="17" y="33"/>
                    <a:pt x="17" y="33"/>
                  </a:cubicBezTo>
                  <a:cubicBezTo>
                    <a:pt x="3" y="33"/>
                    <a:pt x="3" y="33"/>
                    <a:pt x="3" y="33"/>
                  </a:cubicBezTo>
                  <a:cubicBezTo>
                    <a:pt x="1" y="33"/>
                    <a:pt x="0" y="35"/>
                    <a:pt x="0" y="36"/>
                  </a:cubicBezTo>
                  <a:cubicBezTo>
                    <a:pt x="0" y="38"/>
                    <a:pt x="1" y="40"/>
                    <a:pt x="3" y="40"/>
                  </a:cubicBezTo>
                  <a:cubicBezTo>
                    <a:pt x="17" y="40"/>
                    <a:pt x="17" y="40"/>
                    <a:pt x="17" y="40"/>
                  </a:cubicBezTo>
                  <a:cubicBezTo>
                    <a:pt x="19" y="40"/>
                    <a:pt x="21" y="38"/>
                    <a:pt x="22" y="37"/>
                  </a:cubicBezTo>
                  <a:cubicBezTo>
                    <a:pt x="22" y="37"/>
                    <a:pt x="32" y="23"/>
                    <a:pt x="35" y="18"/>
                  </a:cubicBezTo>
                  <a:cubicBezTo>
                    <a:pt x="35" y="18"/>
                    <a:pt x="35" y="18"/>
                    <a:pt x="35" y="18"/>
                  </a:cubicBezTo>
                  <a:cubicBezTo>
                    <a:pt x="54" y="29"/>
                    <a:pt x="54" y="29"/>
                    <a:pt x="54" y="29"/>
                  </a:cubicBezTo>
                  <a:cubicBezTo>
                    <a:pt x="55" y="29"/>
                    <a:pt x="56" y="29"/>
                    <a:pt x="57" y="29"/>
                  </a:cubicBezTo>
                  <a:cubicBezTo>
                    <a:pt x="58" y="29"/>
                    <a:pt x="60" y="29"/>
                    <a:pt x="61" y="27"/>
                  </a:cubicBezTo>
                  <a:cubicBezTo>
                    <a:pt x="78" y="5"/>
                    <a:pt x="78" y="5"/>
                    <a:pt x="78" y="5"/>
                  </a:cubicBezTo>
                  <a:cubicBezTo>
                    <a:pt x="78" y="4"/>
                    <a:pt x="79" y="3"/>
                    <a:pt x="79" y="2"/>
                  </a:cubicBezTo>
                </a:path>
              </a:pathLst>
            </a:custGeom>
            <a:solidFill>
              <a:srgbClr val="1D425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18" name="Google Shape;618;p22"/>
            <p:cNvSpPr/>
            <p:nvPr/>
          </p:nvSpPr>
          <p:spPr>
            <a:xfrm>
              <a:off x="2308226" y="1865311"/>
              <a:ext cx="273050" cy="193675"/>
            </a:xfrm>
            <a:custGeom>
              <a:rect b="b" l="l" r="r" t="t"/>
              <a:pathLst>
                <a:path extrusionOk="0" h="85" w="119">
                  <a:moveTo>
                    <a:pt x="109" y="74"/>
                  </a:moveTo>
                  <a:cubicBezTo>
                    <a:pt x="109" y="75"/>
                    <a:pt x="108" y="75"/>
                    <a:pt x="108" y="75"/>
                  </a:cubicBezTo>
                  <a:cubicBezTo>
                    <a:pt x="11" y="75"/>
                    <a:pt x="11" y="75"/>
                    <a:pt x="11" y="75"/>
                  </a:cubicBezTo>
                  <a:cubicBezTo>
                    <a:pt x="11" y="75"/>
                    <a:pt x="10" y="75"/>
                    <a:pt x="10" y="74"/>
                  </a:cubicBezTo>
                  <a:cubicBezTo>
                    <a:pt x="10" y="11"/>
                    <a:pt x="10" y="11"/>
                    <a:pt x="10" y="11"/>
                  </a:cubicBezTo>
                  <a:cubicBezTo>
                    <a:pt x="10" y="10"/>
                    <a:pt x="11" y="10"/>
                    <a:pt x="11" y="10"/>
                  </a:cubicBezTo>
                  <a:cubicBezTo>
                    <a:pt x="107" y="10"/>
                    <a:pt x="107" y="10"/>
                    <a:pt x="107" y="10"/>
                  </a:cubicBezTo>
                  <a:cubicBezTo>
                    <a:pt x="107" y="10"/>
                    <a:pt x="109" y="10"/>
                    <a:pt x="109" y="11"/>
                  </a:cubicBezTo>
                  <a:lnTo>
                    <a:pt x="109" y="74"/>
                  </a:lnTo>
                  <a:close/>
                  <a:moveTo>
                    <a:pt x="119" y="6"/>
                  </a:moveTo>
                  <a:cubicBezTo>
                    <a:pt x="119" y="4"/>
                    <a:pt x="119" y="4"/>
                    <a:pt x="119" y="4"/>
                  </a:cubicBezTo>
                  <a:cubicBezTo>
                    <a:pt x="119" y="1"/>
                    <a:pt x="117" y="0"/>
                    <a:pt x="115" y="0"/>
                  </a:cubicBezTo>
                  <a:cubicBezTo>
                    <a:pt x="4" y="0"/>
                    <a:pt x="4" y="0"/>
                    <a:pt x="4" y="0"/>
                  </a:cubicBezTo>
                  <a:cubicBezTo>
                    <a:pt x="2" y="0"/>
                    <a:pt x="0" y="1"/>
                    <a:pt x="0" y="4"/>
                  </a:cubicBezTo>
                  <a:cubicBezTo>
                    <a:pt x="0" y="6"/>
                    <a:pt x="0" y="6"/>
                    <a:pt x="0" y="6"/>
                  </a:cubicBezTo>
                  <a:cubicBezTo>
                    <a:pt x="0" y="8"/>
                    <a:pt x="1" y="9"/>
                    <a:pt x="2" y="9"/>
                  </a:cubicBezTo>
                  <a:cubicBezTo>
                    <a:pt x="3" y="10"/>
                    <a:pt x="4" y="10"/>
                    <a:pt x="4" y="11"/>
                  </a:cubicBezTo>
                  <a:cubicBezTo>
                    <a:pt x="4" y="75"/>
                    <a:pt x="4" y="75"/>
                    <a:pt x="4" y="75"/>
                  </a:cubicBezTo>
                  <a:cubicBezTo>
                    <a:pt x="4" y="75"/>
                    <a:pt x="3" y="75"/>
                    <a:pt x="3" y="75"/>
                  </a:cubicBezTo>
                  <a:cubicBezTo>
                    <a:pt x="1" y="76"/>
                    <a:pt x="0" y="77"/>
                    <a:pt x="0" y="79"/>
                  </a:cubicBezTo>
                  <a:cubicBezTo>
                    <a:pt x="0" y="82"/>
                    <a:pt x="0" y="82"/>
                    <a:pt x="0" y="82"/>
                  </a:cubicBezTo>
                  <a:cubicBezTo>
                    <a:pt x="0" y="84"/>
                    <a:pt x="2" y="85"/>
                    <a:pt x="4" y="85"/>
                  </a:cubicBezTo>
                  <a:cubicBezTo>
                    <a:pt x="115" y="85"/>
                    <a:pt x="115" y="85"/>
                    <a:pt x="115" y="85"/>
                  </a:cubicBezTo>
                  <a:cubicBezTo>
                    <a:pt x="117" y="85"/>
                    <a:pt x="119" y="84"/>
                    <a:pt x="119" y="82"/>
                  </a:cubicBezTo>
                  <a:cubicBezTo>
                    <a:pt x="119" y="79"/>
                    <a:pt x="119" y="79"/>
                    <a:pt x="119" y="79"/>
                  </a:cubicBezTo>
                  <a:cubicBezTo>
                    <a:pt x="119" y="77"/>
                    <a:pt x="117" y="76"/>
                    <a:pt x="116" y="75"/>
                  </a:cubicBezTo>
                  <a:cubicBezTo>
                    <a:pt x="115" y="75"/>
                    <a:pt x="115" y="75"/>
                    <a:pt x="115" y="75"/>
                  </a:cubicBezTo>
                  <a:cubicBezTo>
                    <a:pt x="115" y="11"/>
                    <a:pt x="115" y="11"/>
                    <a:pt x="115" y="11"/>
                  </a:cubicBezTo>
                  <a:cubicBezTo>
                    <a:pt x="115" y="10"/>
                    <a:pt x="116" y="10"/>
                    <a:pt x="116" y="10"/>
                  </a:cubicBezTo>
                  <a:cubicBezTo>
                    <a:pt x="118" y="9"/>
                    <a:pt x="119" y="8"/>
                    <a:pt x="119" y="6"/>
                  </a:cubicBezTo>
                </a:path>
              </a:pathLst>
            </a:custGeom>
            <a:solidFill>
              <a:srgbClr val="1D425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19" name="Google Shape;619;p22"/>
            <p:cNvSpPr/>
            <p:nvPr/>
          </p:nvSpPr>
          <p:spPr>
            <a:xfrm>
              <a:off x="2382838" y="2073274"/>
              <a:ext cx="125413" cy="66675"/>
            </a:xfrm>
            <a:custGeom>
              <a:rect b="b" l="l" r="r" t="t"/>
              <a:pathLst>
                <a:path extrusionOk="0" h="29" w="55">
                  <a:moveTo>
                    <a:pt x="53" y="23"/>
                  </a:moveTo>
                  <a:cubicBezTo>
                    <a:pt x="31" y="8"/>
                    <a:pt x="31" y="8"/>
                    <a:pt x="31" y="8"/>
                  </a:cubicBezTo>
                  <a:cubicBezTo>
                    <a:pt x="31" y="8"/>
                    <a:pt x="31" y="8"/>
                    <a:pt x="31" y="7"/>
                  </a:cubicBezTo>
                  <a:cubicBezTo>
                    <a:pt x="31" y="2"/>
                    <a:pt x="31" y="2"/>
                    <a:pt x="31" y="2"/>
                  </a:cubicBezTo>
                  <a:cubicBezTo>
                    <a:pt x="31" y="0"/>
                    <a:pt x="29" y="0"/>
                    <a:pt x="27" y="0"/>
                  </a:cubicBezTo>
                  <a:cubicBezTo>
                    <a:pt x="25" y="0"/>
                    <a:pt x="24" y="0"/>
                    <a:pt x="24" y="2"/>
                  </a:cubicBezTo>
                  <a:cubicBezTo>
                    <a:pt x="24" y="7"/>
                    <a:pt x="24" y="7"/>
                    <a:pt x="24" y="7"/>
                  </a:cubicBezTo>
                  <a:cubicBezTo>
                    <a:pt x="24" y="8"/>
                    <a:pt x="23" y="8"/>
                    <a:pt x="23" y="8"/>
                  </a:cubicBezTo>
                  <a:cubicBezTo>
                    <a:pt x="2" y="23"/>
                    <a:pt x="2" y="23"/>
                    <a:pt x="2" y="23"/>
                  </a:cubicBezTo>
                  <a:cubicBezTo>
                    <a:pt x="0" y="24"/>
                    <a:pt x="0" y="26"/>
                    <a:pt x="1" y="28"/>
                  </a:cubicBezTo>
                  <a:cubicBezTo>
                    <a:pt x="1" y="29"/>
                    <a:pt x="2" y="29"/>
                    <a:pt x="4" y="29"/>
                  </a:cubicBezTo>
                  <a:cubicBezTo>
                    <a:pt x="4" y="29"/>
                    <a:pt x="5" y="29"/>
                    <a:pt x="5" y="29"/>
                  </a:cubicBezTo>
                  <a:cubicBezTo>
                    <a:pt x="24" y="16"/>
                    <a:pt x="24" y="16"/>
                    <a:pt x="24" y="16"/>
                  </a:cubicBezTo>
                  <a:cubicBezTo>
                    <a:pt x="24" y="16"/>
                    <a:pt x="24" y="16"/>
                    <a:pt x="24" y="16"/>
                  </a:cubicBezTo>
                  <a:cubicBezTo>
                    <a:pt x="24" y="26"/>
                    <a:pt x="24" y="26"/>
                    <a:pt x="24" y="26"/>
                  </a:cubicBezTo>
                  <a:cubicBezTo>
                    <a:pt x="24" y="28"/>
                    <a:pt x="25" y="29"/>
                    <a:pt x="27" y="29"/>
                  </a:cubicBezTo>
                  <a:cubicBezTo>
                    <a:pt x="29" y="29"/>
                    <a:pt x="31" y="28"/>
                    <a:pt x="31" y="26"/>
                  </a:cubicBezTo>
                  <a:cubicBezTo>
                    <a:pt x="31" y="16"/>
                    <a:pt x="31" y="16"/>
                    <a:pt x="31" y="16"/>
                  </a:cubicBezTo>
                  <a:cubicBezTo>
                    <a:pt x="31" y="16"/>
                    <a:pt x="31" y="16"/>
                    <a:pt x="31" y="16"/>
                  </a:cubicBezTo>
                  <a:cubicBezTo>
                    <a:pt x="49" y="29"/>
                    <a:pt x="49" y="29"/>
                    <a:pt x="49" y="29"/>
                  </a:cubicBezTo>
                  <a:cubicBezTo>
                    <a:pt x="50" y="29"/>
                    <a:pt x="50" y="29"/>
                    <a:pt x="51" y="29"/>
                  </a:cubicBezTo>
                  <a:cubicBezTo>
                    <a:pt x="52" y="29"/>
                    <a:pt x="53" y="29"/>
                    <a:pt x="54" y="28"/>
                  </a:cubicBezTo>
                  <a:cubicBezTo>
                    <a:pt x="55" y="26"/>
                    <a:pt x="55" y="24"/>
                    <a:pt x="53" y="23"/>
                  </a:cubicBezTo>
                </a:path>
              </a:pathLst>
            </a:custGeom>
            <a:solidFill>
              <a:srgbClr val="1D425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grpSp>
        <p:nvGrpSpPr>
          <p:cNvPr id="620" name="Google Shape;620;p22"/>
          <p:cNvGrpSpPr/>
          <p:nvPr/>
        </p:nvGrpSpPr>
        <p:grpSpPr>
          <a:xfrm>
            <a:off x="8980171" y="2212776"/>
            <a:ext cx="2085109" cy="1542096"/>
            <a:chOff x="8980171" y="2212776"/>
            <a:chExt cx="2085109" cy="1542096"/>
          </a:xfrm>
        </p:grpSpPr>
        <p:sp>
          <p:nvSpPr>
            <p:cNvPr id="621" name="Google Shape;621;p22"/>
            <p:cNvSpPr txBox="1"/>
            <p:nvPr/>
          </p:nvSpPr>
          <p:spPr>
            <a:xfrm>
              <a:off x="8984019" y="2212776"/>
              <a:ext cx="1068736" cy="276999"/>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n-US" sz="1800">
                  <a:solidFill>
                    <a:srgbClr val="1D4251"/>
                  </a:solidFill>
                  <a:latin typeface="Helvetica Neue"/>
                  <a:ea typeface="Helvetica Neue"/>
                  <a:cs typeface="Helvetica Neue"/>
                  <a:sym typeface="Helvetica Neue"/>
                </a:rPr>
                <a:t>A</a:t>
              </a:r>
              <a:r>
                <a:rPr b="1" lang="en-US" sz="1800">
                  <a:solidFill>
                    <a:srgbClr val="1D4251"/>
                  </a:solidFill>
                  <a:latin typeface="Helvetica Neue"/>
                  <a:ea typeface="Helvetica Neue"/>
                  <a:cs typeface="Helvetica Neue"/>
                  <a:sym typeface="Helvetica Neue"/>
                </a:rPr>
                <a:t>DD YOUR TITLE</a:t>
              </a:r>
              <a:endParaRPr b="1" sz="1800">
                <a:solidFill>
                  <a:srgbClr val="1D4251"/>
                </a:solidFill>
                <a:latin typeface="Helvetica Neue"/>
                <a:ea typeface="Helvetica Neue"/>
                <a:cs typeface="Helvetica Neue"/>
                <a:sym typeface="Helvetica Neue"/>
              </a:endParaRPr>
            </a:p>
          </p:txBody>
        </p:sp>
        <p:sp>
          <p:nvSpPr>
            <p:cNvPr id="622" name="Google Shape;622;p22"/>
            <p:cNvSpPr txBox="1"/>
            <p:nvPr/>
          </p:nvSpPr>
          <p:spPr>
            <a:xfrm>
              <a:off x="8980171" y="2485294"/>
              <a:ext cx="2085109" cy="1269578"/>
            </a:xfrm>
            <a:prstGeom prst="rect">
              <a:avLst/>
            </a:prstGeom>
            <a:noFill/>
            <a:ln>
              <a:noFill/>
            </a:ln>
          </p:spPr>
          <p:txBody>
            <a:bodyPr anchorCtr="0" anchor="ctr" bIns="0" lIns="0" spcFirstLastPara="1" rIns="0" wrap="square" tIns="0">
              <a:spAutoFit/>
            </a:bodyPr>
            <a:lstStyle/>
            <a:p>
              <a:pPr indent="0" lvl="0" marL="0" marR="0" rtl="0" algn="l">
                <a:lnSpc>
                  <a:spcPct val="150000"/>
                </a:lnSpc>
                <a:spcBef>
                  <a:spcPts val="0"/>
                </a:spcBef>
                <a:spcAft>
                  <a:spcPts val="0"/>
                </a:spcAft>
                <a:buNone/>
              </a:pPr>
              <a:r>
                <a:rPr lang="en-US" sz="1100">
                  <a:solidFill>
                    <a:srgbClr val="3F3F3F"/>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l">
                <a:lnSpc>
                  <a:spcPct val="150000"/>
                </a:lnSpc>
                <a:spcBef>
                  <a:spcPts val="0"/>
                </a:spcBef>
                <a:spcAft>
                  <a:spcPts val="0"/>
                </a:spcAft>
                <a:buNone/>
              </a:pPr>
              <a:r>
                <a:t/>
              </a:r>
              <a:endParaRPr sz="1100">
                <a:solidFill>
                  <a:srgbClr val="3F3F3F"/>
                </a:solidFill>
                <a:latin typeface="Helvetica Neue"/>
                <a:ea typeface="Helvetica Neue"/>
                <a:cs typeface="Helvetica Neue"/>
                <a:sym typeface="Helvetica Neue"/>
              </a:endParaRPr>
            </a:p>
          </p:txBody>
        </p:sp>
      </p:grpSp>
      <p:grpSp>
        <p:nvGrpSpPr>
          <p:cNvPr id="623" name="Google Shape;623;p22"/>
          <p:cNvGrpSpPr/>
          <p:nvPr/>
        </p:nvGrpSpPr>
        <p:grpSpPr>
          <a:xfrm>
            <a:off x="1289368" y="4107599"/>
            <a:ext cx="2085109" cy="1568907"/>
            <a:chOff x="1289368" y="4107599"/>
            <a:chExt cx="2085109" cy="1568907"/>
          </a:xfrm>
        </p:grpSpPr>
        <p:sp>
          <p:nvSpPr>
            <p:cNvPr id="624" name="Google Shape;624;p22"/>
            <p:cNvSpPr txBox="1"/>
            <p:nvPr/>
          </p:nvSpPr>
          <p:spPr>
            <a:xfrm>
              <a:off x="1289368" y="4107599"/>
              <a:ext cx="1068736" cy="276999"/>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n-US" sz="1800">
                  <a:solidFill>
                    <a:srgbClr val="1D4251"/>
                  </a:solidFill>
                  <a:latin typeface="Helvetica Neue"/>
                  <a:ea typeface="Helvetica Neue"/>
                  <a:cs typeface="Helvetica Neue"/>
                  <a:sym typeface="Helvetica Neue"/>
                </a:rPr>
                <a:t>ADD YOUR TITLE</a:t>
              </a:r>
              <a:endParaRPr b="1" sz="1800">
                <a:solidFill>
                  <a:srgbClr val="1D4251"/>
                </a:solidFill>
                <a:latin typeface="Helvetica Neue"/>
                <a:ea typeface="Helvetica Neue"/>
                <a:cs typeface="Helvetica Neue"/>
                <a:sym typeface="Helvetica Neue"/>
              </a:endParaRPr>
            </a:p>
          </p:txBody>
        </p:sp>
        <p:sp>
          <p:nvSpPr>
            <p:cNvPr id="625" name="Google Shape;625;p22"/>
            <p:cNvSpPr txBox="1"/>
            <p:nvPr/>
          </p:nvSpPr>
          <p:spPr>
            <a:xfrm>
              <a:off x="1289368" y="4406928"/>
              <a:ext cx="2085109" cy="1269578"/>
            </a:xfrm>
            <a:prstGeom prst="rect">
              <a:avLst/>
            </a:prstGeom>
            <a:noFill/>
            <a:ln>
              <a:noFill/>
            </a:ln>
          </p:spPr>
          <p:txBody>
            <a:bodyPr anchorCtr="0" anchor="ctr" bIns="0" lIns="0" spcFirstLastPara="1" rIns="0" wrap="square" tIns="0">
              <a:spAutoFit/>
            </a:bodyPr>
            <a:lstStyle/>
            <a:p>
              <a:pPr indent="0" lvl="0" marL="0" marR="0" rtl="0" algn="l">
                <a:lnSpc>
                  <a:spcPct val="150000"/>
                </a:lnSpc>
                <a:spcBef>
                  <a:spcPts val="0"/>
                </a:spcBef>
                <a:spcAft>
                  <a:spcPts val="0"/>
                </a:spcAft>
                <a:buNone/>
              </a:pPr>
              <a:r>
                <a:rPr lang="en-US" sz="1100">
                  <a:solidFill>
                    <a:srgbClr val="3F3F3F"/>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l">
                <a:lnSpc>
                  <a:spcPct val="150000"/>
                </a:lnSpc>
                <a:spcBef>
                  <a:spcPts val="0"/>
                </a:spcBef>
                <a:spcAft>
                  <a:spcPts val="0"/>
                </a:spcAft>
                <a:buNone/>
              </a:pPr>
              <a:r>
                <a:t/>
              </a:r>
              <a:endParaRPr sz="1100">
                <a:solidFill>
                  <a:srgbClr val="3F3F3F"/>
                </a:solidFill>
                <a:latin typeface="Helvetica Neue"/>
                <a:ea typeface="Helvetica Neue"/>
                <a:cs typeface="Helvetica Neue"/>
                <a:sym typeface="Helvetica Neue"/>
              </a:endParaRPr>
            </a:p>
          </p:txBody>
        </p:sp>
      </p:grpSp>
      <p:grpSp>
        <p:nvGrpSpPr>
          <p:cNvPr id="626" name="Google Shape;626;p22"/>
          <p:cNvGrpSpPr/>
          <p:nvPr/>
        </p:nvGrpSpPr>
        <p:grpSpPr>
          <a:xfrm>
            <a:off x="8980171" y="4107599"/>
            <a:ext cx="2085109" cy="1568907"/>
            <a:chOff x="8980171" y="4107599"/>
            <a:chExt cx="2085109" cy="1568907"/>
          </a:xfrm>
        </p:grpSpPr>
        <p:sp>
          <p:nvSpPr>
            <p:cNvPr id="627" name="Google Shape;627;p22"/>
            <p:cNvSpPr txBox="1"/>
            <p:nvPr/>
          </p:nvSpPr>
          <p:spPr>
            <a:xfrm>
              <a:off x="8984019" y="4107599"/>
              <a:ext cx="1068736" cy="276999"/>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n-US" sz="1800">
                  <a:solidFill>
                    <a:srgbClr val="F5C700"/>
                  </a:solidFill>
                  <a:latin typeface="Helvetica Neue"/>
                  <a:ea typeface="Helvetica Neue"/>
                  <a:cs typeface="Helvetica Neue"/>
                  <a:sym typeface="Helvetica Neue"/>
                </a:rPr>
                <a:t>ADD YOUR TITLE</a:t>
              </a:r>
              <a:endParaRPr b="1" sz="1800">
                <a:solidFill>
                  <a:srgbClr val="F5C700"/>
                </a:solidFill>
                <a:latin typeface="Helvetica Neue"/>
                <a:ea typeface="Helvetica Neue"/>
                <a:cs typeface="Helvetica Neue"/>
                <a:sym typeface="Helvetica Neue"/>
              </a:endParaRPr>
            </a:p>
          </p:txBody>
        </p:sp>
        <p:sp>
          <p:nvSpPr>
            <p:cNvPr id="628" name="Google Shape;628;p22"/>
            <p:cNvSpPr txBox="1"/>
            <p:nvPr/>
          </p:nvSpPr>
          <p:spPr>
            <a:xfrm>
              <a:off x="8980171" y="4406928"/>
              <a:ext cx="2085109" cy="1269578"/>
            </a:xfrm>
            <a:prstGeom prst="rect">
              <a:avLst/>
            </a:prstGeom>
            <a:noFill/>
            <a:ln>
              <a:noFill/>
            </a:ln>
          </p:spPr>
          <p:txBody>
            <a:bodyPr anchorCtr="0" anchor="ctr" bIns="0" lIns="0" spcFirstLastPara="1" rIns="0" wrap="square" tIns="0">
              <a:spAutoFit/>
            </a:bodyPr>
            <a:lstStyle/>
            <a:p>
              <a:pPr indent="0" lvl="0" marL="0" marR="0" rtl="0" algn="l">
                <a:lnSpc>
                  <a:spcPct val="150000"/>
                </a:lnSpc>
                <a:spcBef>
                  <a:spcPts val="0"/>
                </a:spcBef>
                <a:spcAft>
                  <a:spcPts val="0"/>
                </a:spcAft>
                <a:buNone/>
              </a:pPr>
              <a:r>
                <a:rPr lang="en-US" sz="1100">
                  <a:solidFill>
                    <a:srgbClr val="3F3F3F"/>
                  </a:solidFill>
                  <a:latin typeface="Helvetica Neue"/>
                  <a:ea typeface="Helvetica Neue"/>
                  <a:cs typeface="Helvetica Neue"/>
                  <a:sym typeface="Helvetica Neue"/>
                </a:rPr>
                <a:t>click to add your text here click to add your text here click to add your text here click to add your text here</a:t>
              </a:r>
              <a:endParaRPr/>
            </a:p>
            <a:p>
              <a:pPr indent="0" lvl="0" marL="0" marR="0" rtl="0" algn="l">
                <a:lnSpc>
                  <a:spcPct val="150000"/>
                </a:lnSpc>
                <a:spcBef>
                  <a:spcPts val="0"/>
                </a:spcBef>
                <a:spcAft>
                  <a:spcPts val="0"/>
                </a:spcAft>
                <a:buNone/>
              </a:pPr>
              <a:r>
                <a:t/>
              </a:r>
              <a:endParaRPr sz="1100">
                <a:solidFill>
                  <a:srgbClr val="3F3F3F"/>
                </a:solidFill>
                <a:latin typeface="Helvetica Neue"/>
                <a:ea typeface="Helvetica Neue"/>
                <a:cs typeface="Helvetica Neue"/>
                <a:sym typeface="Helvetica Neue"/>
              </a:endParaRPr>
            </a:p>
          </p:txBody>
        </p:sp>
      </p:grpSp>
      <p:pic>
        <p:nvPicPr>
          <p:cNvPr id="629" name="Google Shape;629;p22"/>
          <p:cNvPicPr preferRelativeResize="0"/>
          <p:nvPr/>
        </p:nvPicPr>
        <p:blipFill>
          <a:blip r:embed="rId3">
            <a:alphaModFix/>
          </a:blip>
          <a:stretch>
            <a:fillRect/>
          </a:stretch>
        </p:blipFill>
        <p:spPr>
          <a:xfrm>
            <a:off x="1609725" y="-445575"/>
            <a:ext cx="2114550" cy="1956675"/>
          </a:xfrm>
          <a:prstGeom prst="rect">
            <a:avLst/>
          </a:prstGeom>
          <a:noFill/>
          <a:ln>
            <a:noFill/>
          </a:ln>
        </p:spPr>
      </p:pic>
      <p:sp>
        <p:nvSpPr>
          <p:cNvPr id="630" name="Google Shape;630;p22"/>
          <p:cNvSpPr txBox="1"/>
          <p:nvPr/>
        </p:nvSpPr>
        <p:spPr>
          <a:xfrm>
            <a:off x="1011625" y="-26274"/>
            <a:ext cx="590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134F5C"/>
                </a:solidFill>
                <a:latin typeface="Helvetica Neue"/>
                <a:ea typeface="Helvetica Neue"/>
                <a:cs typeface="Helvetica Neue"/>
                <a:sym typeface="Helvetica Neue"/>
              </a:rPr>
              <a:t>Dự kiến phát triển</a:t>
            </a:r>
            <a:endParaRPr b="1" sz="4800">
              <a:solidFill>
                <a:srgbClr val="134F5C"/>
              </a:solidFill>
              <a:latin typeface="Helvetica Neue"/>
              <a:ea typeface="Helvetica Neue"/>
              <a:cs typeface="Helvetica Neue"/>
              <a:sym typeface="Helvetica Neue"/>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613"/>
                                        </p:tgtEl>
                                        <p:attrNameLst>
                                          <p:attrName>style.visibility</p:attrName>
                                        </p:attrNameLst>
                                      </p:cBhvr>
                                      <p:to>
                                        <p:strVal val="visible"/>
                                      </p:to>
                                    </p:set>
                                    <p:anim calcmode="lin" valueType="num">
                                      <p:cBhvr additive="base">
                                        <p:cTn dur="500"/>
                                        <p:tgtEl>
                                          <p:spTgt spid="613"/>
                                        </p:tgtEl>
                                        <p:attrNameLst>
                                          <p:attrName>ppt_w</p:attrName>
                                        </p:attrNameLst>
                                      </p:cBhvr>
                                      <p:tavLst>
                                        <p:tav fmla="" tm="0">
                                          <p:val>
                                            <p:strVal val="0"/>
                                          </p:val>
                                        </p:tav>
                                        <p:tav fmla="" tm="100000">
                                          <p:val>
                                            <p:strVal val="#ppt_w"/>
                                          </p:val>
                                        </p:tav>
                                      </p:tavLst>
                                    </p:anim>
                                    <p:anim calcmode="lin" valueType="num">
                                      <p:cBhvr additive="base">
                                        <p:cTn dur="500"/>
                                        <p:tgtEl>
                                          <p:spTgt spid="613"/>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616"/>
                                        </p:tgtEl>
                                        <p:attrNameLst>
                                          <p:attrName>style.visibility</p:attrName>
                                        </p:attrNameLst>
                                      </p:cBhvr>
                                      <p:to>
                                        <p:strVal val="visible"/>
                                      </p:to>
                                    </p:set>
                                    <p:anim calcmode="lin" valueType="num">
                                      <p:cBhvr additive="base">
                                        <p:cTn dur="500"/>
                                        <p:tgtEl>
                                          <p:spTgt spid="616"/>
                                        </p:tgtEl>
                                        <p:attrNameLst>
                                          <p:attrName>ppt_w</p:attrName>
                                        </p:attrNameLst>
                                      </p:cBhvr>
                                      <p:tavLst>
                                        <p:tav fmla="" tm="0">
                                          <p:val>
                                            <p:strVal val="0"/>
                                          </p:val>
                                        </p:tav>
                                        <p:tav fmla="" tm="100000">
                                          <p:val>
                                            <p:strVal val="#ppt_w"/>
                                          </p:val>
                                        </p:tav>
                                      </p:tavLst>
                                    </p:anim>
                                    <p:anim calcmode="lin" valueType="num">
                                      <p:cBhvr additive="base">
                                        <p:cTn dur="500"/>
                                        <p:tgtEl>
                                          <p:spTgt spid="616"/>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500"/>
                                        <p:tgtEl>
                                          <p:spTgt spid="610"/>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500"/>
                                        <p:tgtEl>
                                          <p:spTgt spid="620"/>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500"/>
                                        <p:tgtEl>
                                          <p:spTgt spid="623"/>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500"/>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grpSp>
        <p:nvGrpSpPr>
          <p:cNvPr id="636" name="Google Shape;636;p23"/>
          <p:cNvGrpSpPr/>
          <p:nvPr/>
        </p:nvGrpSpPr>
        <p:grpSpPr>
          <a:xfrm>
            <a:off x="218791" y="2023621"/>
            <a:ext cx="5750496" cy="3282295"/>
            <a:chOff x="345504" y="1787852"/>
            <a:chExt cx="5750496" cy="3282295"/>
          </a:xfrm>
        </p:grpSpPr>
        <p:grpSp>
          <p:nvGrpSpPr>
            <p:cNvPr id="637" name="Google Shape;637;p23"/>
            <p:cNvGrpSpPr/>
            <p:nvPr/>
          </p:nvGrpSpPr>
          <p:grpSpPr>
            <a:xfrm>
              <a:off x="345504" y="1787852"/>
              <a:ext cx="5750496" cy="3282295"/>
              <a:chOff x="8540751" y="4843463"/>
              <a:chExt cx="8012112" cy="4562475"/>
            </a:xfrm>
          </p:grpSpPr>
          <p:sp>
            <p:nvSpPr>
              <p:cNvPr id="638" name="Google Shape;638;p23"/>
              <p:cNvSpPr/>
              <p:nvPr/>
            </p:nvSpPr>
            <p:spPr>
              <a:xfrm>
                <a:off x="9321800" y="4843463"/>
                <a:ext cx="6480176" cy="4421188"/>
              </a:xfrm>
              <a:custGeom>
                <a:rect b="b" l="l" r="r" t="t"/>
                <a:pathLst>
                  <a:path extrusionOk="0" h="12281" w="18000">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sp>
            <p:nvSpPr>
              <p:cNvPr id="639" name="Google Shape;639;p23"/>
              <p:cNvSpPr/>
              <p:nvPr/>
            </p:nvSpPr>
            <p:spPr>
              <a:xfrm>
                <a:off x="8542336" y="9169402"/>
                <a:ext cx="8008936" cy="142874"/>
              </a:xfrm>
              <a:custGeom>
                <a:rect b="b" l="l" r="r" t="t"/>
                <a:pathLst>
                  <a:path extrusionOk="0" h="657" w="22248">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sp>
            <p:nvSpPr>
              <p:cNvPr id="640" name="Google Shape;640;p23"/>
              <p:cNvSpPr/>
              <p:nvPr/>
            </p:nvSpPr>
            <p:spPr>
              <a:xfrm>
                <a:off x="8542339" y="9169399"/>
                <a:ext cx="8008939" cy="236539"/>
              </a:xfrm>
              <a:custGeom>
                <a:rect b="b" l="l" r="r" t="t"/>
                <a:pathLst>
                  <a:path extrusionOk="0" h="657" w="22248">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cap="flat" cmpd="sng" w="1007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sp>
            <p:nvSpPr>
              <p:cNvPr id="641" name="Google Shape;641;p23"/>
              <p:cNvSpPr/>
              <p:nvPr/>
            </p:nvSpPr>
            <p:spPr>
              <a:xfrm>
                <a:off x="8540751" y="9312275"/>
                <a:ext cx="8012112" cy="93663"/>
              </a:xfrm>
              <a:custGeom>
                <a:rect b="b" l="l" r="r" t="t"/>
                <a:pathLst>
                  <a:path extrusionOk="0" h="262" w="22256">
                    <a:moveTo>
                      <a:pt x="0" y="0"/>
                    </a:moveTo>
                    <a:cubicBezTo>
                      <a:pt x="0" y="0"/>
                      <a:pt x="462" y="261"/>
                      <a:pt x="870" y="261"/>
                    </a:cubicBezTo>
                    <a:lnTo>
                      <a:pt x="21418" y="261"/>
                    </a:lnTo>
                    <a:cubicBezTo>
                      <a:pt x="21898" y="261"/>
                      <a:pt x="22255" y="0"/>
                      <a:pt x="22255" y="0"/>
                    </a:cubicBezTo>
                    <a:lnTo>
                      <a:pt x="0" y="0"/>
                    </a:lnTo>
                  </a:path>
                </a:pathLst>
              </a:cu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sp>
            <p:nvSpPr>
              <p:cNvPr id="642" name="Google Shape;642;p23"/>
              <p:cNvSpPr/>
              <p:nvPr/>
            </p:nvSpPr>
            <p:spPr>
              <a:xfrm>
                <a:off x="11979275" y="9167813"/>
                <a:ext cx="1141413" cy="88900"/>
              </a:xfrm>
              <a:custGeom>
                <a:rect b="b" l="l" r="r" t="t"/>
                <a:pathLst>
                  <a:path extrusionOk="0" h="249" w="3171">
                    <a:moveTo>
                      <a:pt x="0" y="0"/>
                    </a:moveTo>
                    <a:cubicBezTo>
                      <a:pt x="49" y="144"/>
                      <a:pt x="187" y="248"/>
                      <a:pt x="349" y="248"/>
                    </a:cubicBezTo>
                    <a:lnTo>
                      <a:pt x="2821" y="248"/>
                    </a:lnTo>
                    <a:cubicBezTo>
                      <a:pt x="2983" y="248"/>
                      <a:pt x="3120" y="144"/>
                      <a:pt x="3170" y="0"/>
                    </a:cubicBezTo>
                    <a:lnTo>
                      <a:pt x="0" y="0"/>
                    </a:lnTo>
                  </a:path>
                </a:pathLst>
              </a:custGeom>
              <a:solidFill>
                <a:srgbClr val="0F24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sp>
            <p:nvSpPr>
              <p:cNvPr id="643" name="Google Shape;643;p23"/>
              <p:cNvSpPr/>
              <p:nvPr/>
            </p:nvSpPr>
            <p:spPr>
              <a:xfrm>
                <a:off x="12571413" y="4937125"/>
                <a:ext cx="38100" cy="36513"/>
              </a:xfrm>
              <a:custGeom>
                <a:rect b="b" l="l" r="r" t="t"/>
                <a:pathLst>
                  <a:path extrusionOk="0" h="103" w="104">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grpSp>
        <p:sp>
          <p:nvSpPr>
            <p:cNvPr id="644" name="Google Shape;644;p23"/>
            <p:cNvSpPr/>
            <p:nvPr/>
          </p:nvSpPr>
          <p:spPr>
            <a:xfrm>
              <a:off x="1085227" y="2041661"/>
              <a:ext cx="4271050" cy="2700705"/>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Helvetica Neue"/>
                <a:ea typeface="Helvetica Neue"/>
                <a:cs typeface="Helvetica Neue"/>
                <a:sym typeface="Helvetica Neue"/>
              </a:endParaRPr>
            </a:p>
          </p:txBody>
        </p:sp>
      </p:grpSp>
      <p:grpSp>
        <p:nvGrpSpPr>
          <p:cNvPr id="645" name="Google Shape;645;p23"/>
          <p:cNvGrpSpPr/>
          <p:nvPr/>
        </p:nvGrpSpPr>
        <p:grpSpPr>
          <a:xfrm>
            <a:off x="6035960" y="2023622"/>
            <a:ext cx="5784851" cy="1612572"/>
            <a:chOff x="4526970" y="1517716"/>
            <a:chExt cx="4338638" cy="1209429"/>
          </a:xfrm>
        </p:grpSpPr>
        <p:grpSp>
          <p:nvGrpSpPr>
            <p:cNvPr id="646" name="Google Shape;646;p23"/>
            <p:cNvGrpSpPr/>
            <p:nvPr/>
          </p:nvGrpSpPr>
          <p:grpSpPr>
            <a:xfrm>
              <a:off x="4526970" y="1517716"/>
              <a:ext cx="4338638" cy="1209429"/>
              <a:chOff x="4584120" y="1336741"/>
              <a:chExt cx="4338638" cy="1209429"/>
            </a:xfrm>
          </p:grpSpPr>
          <p:sp>
            <p:nvSpPr>
              <p:cNvPr id="647" name="Google Shape;647;p23"/>
              <p:cNvSpPr/>
              <p:nvPr/>
            </p:nvSpPr>
            <p:spPr>
              <a:xfrm>
                <a:off x="4584120" y="1336741"/>
                <a:ext cx="4338638" cy="1209429"/>
              </a:xfrm>
              <a:prstGeom prst="rect">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sp>
            <p:nvSpPr>
              <p:cNvPr id="648" name="Google Shape;648;p23"/>
              <p:cNvSpPr/>
              <p:nvPr/>
            </p:nvSpPr>
            <p:spPr>
              <a:xfrm>
                <a:off x="4750139" y="1603918"/>
                <a:ext cx="675075" cy="67507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sp>
            <p:nvSpPr>
              <p:cNvPr id="649" name="Google Shape;649;p23"/>
              <p:cNvSpPr/>
              <p:nvPr/>
            </p:nvSpPr>
            <p:spPr>
              <a:xfrm>
                <a:off x="4886301" y="1745753"/>
                <a:ext cx="402750" cy="391405"/>
              </a:xfrm>
              <a:custGeom>
                <a:rect b="b" l="l" r="r" t="t"/>
                <a:pathLst>
                  <a:path extrusionOk="0" h="328613" w="338138">
                    <a:moveTo>
                      <a:pt x="279778" y="231775"/>
                    </a:moveTo>
                    <a:cubicBezTo>
                      <a:pt x="279778" y="231775"/>
                      <a:pt x="279778" y="231775"/>
                      <a:pt x="289126" y="271719"/>
                    </a:cubicBezTo>
                    <a:cubicBezTo>
                      <a:pt x="290462" y="275713"/>
                      <a:pt x="287791" y="278376"/>
                      <a:pt x="283784" y="279708"/>
                    </a:cubicBezTo>
                    <a:cubicBezTo>
                      <a:pt x="283784" y="279708"/>
                      <a:pt x="282449" y="279708"/>
                      <a:pt x="282449" y="279708"/>
                    </a:cubicBezTo>
                    <a:cubicBezTo>
                      <a:pt x="279778" y="279708"/>
                      <a:pt x="275771" y="278376"/>
                      <a:pt x="275771" y="274382"/>
                    </a:cubicBezTo>
                    <a:cubicBezTo>
                      <a:pt x="275771" y="274382"/>
                      <a:pt x="275771" y="274382"/>
                      <a:pt x="265087" y="234438"/>
                    </a:cubicBezTo>
                    <a:cubicBezTo>
                      <a:pt x="250396" y="241095"/>
                      <a:pt x="239712" y="255741"/>
                      <a:pt x="239712" y="273050"/>
                    </a:cubicBezTo>
                    <a:cubicBezTo>
                      <a:pt x="239712" y="295685"/>
                      <a:pt x="259745" y="314325"/>
                      <a:pt x="282449" y="314325"/>
                    </a:cubicBezTo>
                    <a:cubicBezTo>
                      <a:pt x="305153" y="314325"/>
                      <a:pt x="323850" y="295685"/>
                      <a:pt x="323850" y="273050"/>
                    </a:cubicBezTo>
                    <a:cubicBezTo>
                      <a:pt x="323850" y="250416"/>
                      <a:pt x="305153" y="231775"/>
                      <a:pt x="282449" y="231775"/>
                    </a:cubicBezTo>
                    <a:cubicBezTo>
                      <a:pt x="281113" y="231775"/>
                      <a:pt x="279778" y="231775"/>
                      <a:pt x="279778" y="231775"/>
                    </a:cubicBezTo>
                    <a:close/>
                    <a:moveTo>
                      <a:pt x="55688" y="231775"/>
                    </a:moveTo>
                    <a:cubicBezTo>
                      <a:pt x="32984" y="231775"/>
                      <a:pt x="14287" y="250416"/>
                      <a:pt x="14287" y="273050"/>
                    </a:cubicBezTo>
                    <a:cubicBezTo>
                      <a:pt x="14287" y="295685"/>
                      <a:pt x="32984" y="314325"/>
                      <a:pt x="55688" y="314325"/>
                    </a:cubicBezTo>
                    <a:cubicBezTo>
                      <a:pt x="78392" y="314325"/>
                      <a:pt x="98425" y="295685"/>
                      <a:pt x="98425" y="273050"/>
                    </a:cubicBezTo>
                    <a:cubicBezTo>
                      <a:pt x="98425" y="270387"/>
                      <a:pt x="97089" y="267724"/>
                      <a:pt x="97089" y="265062"/>
                    </a:cubicBezTo>
                    <a:cubicBezTo>
                      <a:pt x="97089" y="265062"/>
                      <a:pt x="97089" y="265062"/>
                      <a:pt x="58359" y="279708"/>
                    </a:cubicBezTo>
                    <a:cubicBezTo>
                      <a:pt x="57024" y="279708"/>
                      <a:pt x="57024" y="279708"/>
                      <a:pt x="55688" y="279708"/>
                    </a:cubicBezTo>
                    <a:cubicBezTo>
                      <a:pt x="53017" y="279708"/>
                      <a:pt x="50346" y="278376"/>
                      <a:pt x="49011" y="275713"/>
                    </a:cubicBezTo>
                    <a:cubicBezTo>
                      <a:pt x="47675" y="271719"/>
                      <a:pt x="49011" y="267724"/>
                      <a:pt x="53017" y="266393"/>
                    </a:cubicBezTo>
                    <a:cubicBezTo>
                      <a:pt x="53017" y="266393"/>
                      <a:pt x="53017" y="266393"/>
                      <a:pt x="91747" y="251747"/>
                    </a:cubicBezTo>
                    <a:cubicBezTo>
                      <a:pt x="83734" y="239764"/>
                      <a:pt x="70379" y="231775"/>
                      <a:pt x="55688" y="231775"/>
                    </a:cubicBezTo>
                    <a:close/>
                    <a:moveTo>
                      <a:pt x="39613" y="195263"/>
                    </a:moveTo>
                    <a:cubicBezTo>
                      <a:pt x="39613" y="195263"/>
                      <a:pt x="39613" y="195263"/>
                      <a:pt x="92431" y="195263"/>
                    </a:cubicBezTo>
                    <a:cubicBezTo>
                      <a:pt x="95072" y="195263"/>
                      <a:pt x="96393" y="195263"/>
                      <a:pt x="97713" y="196583"/>
                    </a:cubicBezTo>
                    <a:cubicBezTo>
                      <a:pt x="97713" y="196583"/>
                      <a:pt x="97713" y="196583"/>
                      <a:pt x="138647" y="237513"/>
                    </a:cubicBezTo>
                    <a:cubicBezTo>
                      <a:pt x="139967" y="238833"/>
                      <a:pt x="141288" y="241474"/>
                      <a:pt x="139967" y="244114"/>
                    </a:cubicBezTo>
                    <a:cubicBezTo>
                      <a:pt x="139967" y="246755"/>
                      <a:pt x="138647" y="248075"/>
                      <a:pt x="136006" y="249395"/>
                    </a:cubicBezTo>
                    <a:cubicBezTo>
                      <a:pt x="136006" y="249395"/>
                      <a:pt x="136006" y="249395"/>
                      <a:pt x="109597" y="259958"/>
                    </a:cubicBezTo>
                    <a:cubicBezTo>
                      <a:pt x="110918" y="263919"/>
                      <a:pt x="110918" y="267880"/>
                      <a:pt x="110918" y="273161"/>
                    </a:cubicBezTo>
                    <a:cubicBezTo>
                      <a:pt x="110918" y="303528"/>
                      <a:pt x="85829" y="328613"/>
                      <a:pt x="55459" y="328613"/>
                    </a:cubicBezTo>
                    <a:cubicBezTo>
                      <a:pt x="25088" y="328613"/>
                      <a:pt x="0" y="303528"/>
                      <a:pt x="0" y="273161"/>
                    </a:cubicBezTo>
                    <a:cubicBezTo>
                      <a:pt x="0" y="242794"/>
                      <a:pt x="25088" y="217708"/>
                      <a:pt x="55459" y="217708"/>
                    </a:cubicBezTo>
                    <a:cubicBezTo>
                      <a:pt x="76586" y="217708"/>
                      <a:pt x="95072" y="229590"/>
                      <a:pt x="104315" y="246755"/>
                    </a:cubicBezTo>
                    <a:cubicBezTo>
                      <a:pt x="104315" y="246755"/>
                      <a:pt x="104315" y="246755"/>
                      <a:pt x="121481" y="240153"/>
                    </a:cubicBezTo>
                    <a:cubicBezTo>
                      <a:pt x="121481" y="240153"/>
                      <a:pt x="121481" y="240153"/>
                      <a:pt x="89790" y="208466"/>
                    </a:cubicBezTo>
                    <a:cubicBezTo>
                      <a:pt x="89790" y="208466"/>
                      <a:pt x="89790" y="208466"/>
                      <a:pt x="39613" y="208466"/>
                    </a:cubicBezTo>
                    <a:cubicBezTo>
                      <a:pt x="35652" y="208466"/>
                      <a:pt x="33011" y="205825"/>
                      <a:pt x="33011" y="201864"/>
                    </a:cubicBezTo>
                    <a:cubicBezTo>
                      <a:pt x="33011" y="197903"/>
                      <a:pt x="35652" y="195263"/>
                      <a:pt x="39613" y="195263"/>
                    </a:cubicBezTo>
                    <a:close/>
                    <a:moveTo>
                      <a:pt x="155575" y="0"/>
                    </a:moveTo>
                    <a:cubicBezTo>
                      <a:pt x="175419" y="0"/>
                      <a:pt x="191294" y="15773"/>
                      <a:pt x="191294" y="35490"/>
                    </a:cubicBezTo>
                    <a:cubicBezTo>
                      <a:pt x="191294" y="53892"/>
                      <a:pt x="175419" y="69666"/>
                      <a:pt x="156898" y="70980"/>
                    </a:cubicBezTo>
                    <a:cubicBezTo>
                      <a:pt x="160867" y="72295"/>
                      <a:pt x="164835" y="76238"/>
                      <a:pt x="167481" y="80181"/>
                    </a:cubicBezTo>
                    <a:cubicBezTo>
                      <a:pt x="168804" y="80181"/>
                      <a:pt x="168804" y="80181"/>
                      <a:pt x="168804" y="81496"/>
                    </a:cubicBezTo>
                    <a:cubicBezTo>
                      <a:pt x="168804" y="81496"/>
                      <a:pt x="168804" y="81496"/>
                      <a:pt x="196586" y="126187"/>
                    </a:cubicBezTo>
                    <a:cubicBezTo>
                      <a:pt x="196586" y="126187"/>
                      <a:pt x="196586" y="126187"/>
                      <a:pt x="225690" y="130131"/>
                    </a:cubicBezTo>
                    <a:cubicBezTo>
                      <a:pt x="230981" y="130131"/>
                      <a:pt x="234950" y="134074"/>
                      <a:pt x="234950" y="138017"/>
                    </a:cubicBezTo>
                    <a:cubicBezTo>
                      <a:pt x="234950" y="138017"/>
                      <a:pt x="234950" y="138017"/>
                      <a:pt x="257440" y="149847"/>
                    </a:cubicBezTo>
                    <a:cubicBezTo>
                      <a:pt x="258763" y="151162"/>
                      <a:pt x="260086" y="152476"/>
                      <a:pt x="260086" y="155105"/>
                    </a:cubicBezTo>
                    <a:cubicBezTo>
                      <a:pt x="260086" y="155105"/>
                      <a:pt x="260086" y="155105"/>
                      <a:pt x="270669" y="197168"/>
                    </a:cubicBezTo>
                    <a:cubicBezTo>
                      <a:pt x="273315" y="197168"/>
                      <a:pt x="275961" y="197168"/>
                      <a:pt x="278607" y="197168"/>
                    </a:cubicBezTo>
                    <a:cubicBezTo>
                      <a:pt x="291836" y="195853"/>
                      <a:pt x="303742" y="198482"/>
                      <a:pt x="315648" y="205054"/>
                    </a:cubicBezTo>
                    <a:cubicBezTo>
                      <a:pt x="319617" y="206369"/>
                      <a:pt x="320940" y="210312"/>
                      <a:pt x="319617" y="214255"/>
                    </a:cubicBezTo>
                    <a:cubicBezTo>
                      <a:pt x="316971" y="216884"/>
                      <a:pt x="313003" y="219513"/>
                      <a:pt x="310357" y="216884"/>
                    </a:cubicBezTo>
                    <a:cubicBezTo>
                      <a:pt x="299773" y="211627"/>
                      <a:pt x="289190" y="210312"/>
                      <a:pt x="278607" y="210312"/>
                    </a:cubicBezTo>
                    <a:cubicBezTo>
                      <a:pt x="277284" y="210312"/>
                      <a:pt x="275961" y="210312"/>
                      <a:pt x="274638" y="211627"/>
                    </a:cubicBezTo>
                    <a:cubicBezTo>
                      <a:pt x="274638" y="211627"/>
                      <a:pt x="274638" y="211627"/>
                      <a:pt x="275961" y="218199"/>
                    </a:cubicBezTo>
                    <a:cubicBezTo>
                      <a:pt x="278607" y="218199"/>
                      <a:pt x="279930" y="218199"/>
                      <a:pt x="282575" y="218199"/>
                    </a:cubicBezTo>
                    <a:cubicBezTo>
                      <a:pt x="313003" y="218199"/>
                      <a:pt x="338138" y="243174"/>
                      <a:pt x="338138" y="273406"/>
                    </a:cubicBezTo>
                    <a:cubicBezTo>
                      <a:pt x="338138" y="303639"/>
                      <a:pt x="313003" y="328613"/>
                      <a:pt x="282575" y="328613"/>
                    </a:cubicBezTo>
                    <a:cubicBezTo>
                      <a:pt x="257440" y="328613"/>
                      <a:pt x="236273" y="312840"/>
                      <a:pt x="229659" y="289180"/>
                    </a:cubicBezTo>
                    <a:cubicBezTo>
                      <a:pt x="229659" y="289180"/>
                      <a:pt x="229659" y="289180"/>
                      <a:pt x="183356" y="289180"/>
                    </a:cubicBezTo>
                    <a:cubicBezTo>
                      <a:pt x="179388" y="289180"/>
                      <a:pt x="175419" y="286551"/>
                      <a:pt x="175419" y="282607"/>
                    </a:cubicBezTo>
                    <a:cubicBezTo>
                      <a:pt x="175419" y="278664"/>
                      <a:pt x="179388" y="276035"/>
                      <a:pt x="183356" y="276035"/>
                    </a:cubicBezTo>
                    <a:cubicBezTo>
                      <a:pt x="183356" y="276035"/>
                      <a:pt x="183356" y="276035"/>
                      <a:pt x="227013" y="276035"/>
                    </a:cubicBezTo>
                    <a:cubicBezTo>
                      <a:pt x="227013" y="274721"/>
                      <a:pt x="227013" y="274721"/>
                      <a:pt x="227013" y="273406"/>
                    </a:cubicBezTo>
                    <a:cubicBezTo>
                      <a:pt x="227013" y="249746"/>
                      <a:pt x="241565" y="230029"/>
                      <a:pt x="262732" y="222142"/>
                    </a:cubicBezTo>
                    <a:cubicBezTo>
                      <a:pt x="262732" y="222142"/>
                      <a:pt x="262732" y="222142"/>
                      <a:pt x="261409" y="214255"/>
                    </a:cubicBezTo>
                    <a:cubicBezTo>
                      <a:pt x="248180" y="219513"/>
                      <a:pt x="237596" y="228714"/>
                      <a:pt x="230981" y="239231"/>
                    </a:cubicBezTo>
                    <a:cubicBezTo>
                      <a:pt x="229659" y="241859"/>
                      <a:pt x="227013" y="243174"/>
                      <a:pt x="224367" y="243174"/>
                    </a:cubicBezTo>
                    <a:cubicBezTo>
                      <a:pt x="224367" y="243174"/>
                      <a:pt x="223044" y="243174"/>
                      <a:pt x="221721" y="241859"/>
                    </a:cubicBezTo>
                    <a:cubicBezTo>
                      <a:pt x="217752" y="240545"/>
                      <a:pt x="216429" y="235287"/>
                      <a:pt x="219075" y="232658"/>
                    </a:cubicBezTo>
                    <a:cubicBezTo>
                      <a:pt x="228336" y="218199"/>
                      <a:pt x="241565" y="206369"/>
                      <a:pt x="257440" y="201111"/>
                    </a:cubicBezTo>
                    <a:cubicBezTo>
                      <a:pt x="257440" y="201111"/>
                      <a:pt x="257440" y="201111"/>
                      <a:pt x="248180" y="160363"/>
                    </a:cubicBezTo>
                    <a:cubicBezTo>
                      <a:pt x="248180" y="160363"/>
                      <a:pt x="248180" y="160363"/>
                      <a:pt x="228336" y="151162"/>
                    </a:cubicBezTo>
                    <a:cubicBezTo>
                      <a:pt x="228336" y="151162"/>
                      <a:pt x="228336" y="149847"/>
                      <a:pt x="227013" y="149847"/>
                    </a:cubicBezTo>
                    <a:cubicBezTo>
                      <a:pt x="227013" y="149847"/>
                      <a:pt x="225690" y="149847"/>
                      <a:pt x="224367" y="149847"/>
                    </a:cubicBezTo>
                    <a:cubicBezTo>
                      <a:pt x="224367" y="149847"/>
                      <a:pt x="224367" y="149847"/>
                      <a:pt x="188648" y="149847"/>
                    </a:cubicBezTo>
                    <a:cubicBezTo>
                      <a:pt x="184679" y="149847"/>
                      <a:pt x="180711" y="148533"/>
                      <a:pt x="179388" y="145904"/>
                    </a:cubicBezTo>
                    <a:cubicBezTo>
                      <a:pt x="179388" y="145904"/>
                      <a:pt x="179388" y="145904"/>
                      <a:pt x="178065" y="144589"/>
                    </a:cubicBezTo>
                    <a:cubicBezTo>
                      <a:pt x="178065" y="144589"/>
                      <a:pt x="178065" y="144589"/>
                      <a:pt x="170127" y="134074"/>
                    </a:cubicBezTo>
                    <a:cubicBezTo>
                      <a:pt x="170127" y="136703"/>
                      <a:pt x="170127" y="138017"/>
                      <a:pt x="168804" y="140646"/>
                    </a:cubicBezTo>
                    <a:cubicBezTo>
                      <a:pt x="168804" y="143275"/>
                      <a:pt x="167481" y="145904"/>
                      <a:pt x="167481" y="148533"/>
                    </a:cubicBezTo>
                    <a:cubicBezTo>
                      <a:pt x="167481" y="149847"/>
                      <a:pt x="167481" y="151162"/>
                      <a:pt x="166158" y="152476"/>
                    </a:cubicBezTo>
                    <a:cubicBezTo>
                      <a:pt x="166158" y="153791"/>
                      <a:pt x="166158" y="155105"/>
                      <a:pt x="166158" y="156420"/>
                    </a:cubicBezTo>
                    <a:cubicBezTo>
                      <a:pt x="164835" y="159048"/>
                      <a:pt x="164835" y="161677"/>
                      <a:pt x="163513" y="164306"/>
                    </a:cubicBezTo>
                    <a:cubicBezTo>
                      <a:pt x="163513" y="166935"/>
                      <a:pt x="162190" y="168250"/>
                      <a:pt x="162190" y="170879"/>
                    </a:cubicBezTo>
                    <a:cubicBezTo>
                      <a:pt x="160867" y="172193"/>
                      <a:pt x="160867" y="172193"/>
                      <a:pt x="160867" y="173507"/>
                    </a:cubicBezTo>
                    <a:cubicBezTo>
                      <a:pt x="160867" y="173507"/>
                      <a:pt x="160867" y="173507"/>
                      <a:pt x="200554" y="182709"/>
                    </a:cubicBezTo>
                    <a:cubicBezTo>
                      <a:pt x="200554" y="182709"/>
                      <a:pt x="200554" y="182709"/>
                      <a:pt x="201877" y="182709"/>
                    </a:cubicBezTo>
                    <a:cubicBezTo>
                      <a:pt x="211138" y="185337"/>
                      <a:pt x="217752" y="195853"/>
                      <a:pt x="215106" y="205054"/>
                    </a:cubicBezTo>
                    <a:cubicBezTo>
                      <a:pt x="215106" y="206369"/>
                      <a:pt x="213784" y="208998"/>
                      <a:pt x="212461" y="210312"/>
                    </a:cubicBezTo>
                    <a:cubicBezTo>
                      <a:pt x="212461" y="210312"/>
                      <a:pt x="212461" y="210312"/>
                      <a:pt x="163513" y="289180"/>
                    </a:cubicBezTo>
                    <a:cubicBezTo>
                      <a:pt x="159544" y="294437"/>
                      <a:pt x="151606" y="297066"/>
                      <a:pt x="144992" y="293123"/>
                    </a:cubicBezTo>
                    <a:cubicBezTo>
                      <a:pt x="138377" y="289180"/>
                      <a:pt x="137054" y="281293"/>
                      <a:pt x="139700" y="276035"/>
                    </a:cubicBezTo>
                    <a:cubicBezTo>
                      <a:pt x="139700" y="276035"/>
                      <a:pt x="139700" y="276035"/>
                      <a:pt x="168804" y="214255"/>
                    </a:cubicBezTo>
                    <a:cubicBezTo>
                      <a:pt x="168804" y="214255"/>
                      <a:pt x="168804" y="214255"/>
                      <a:pt x="125148" y="206369"/>
                    </a:cubicBezTo>
                    <a:cubicBezTo>
                      <a:pt x="115887" y="203740"/>
                      <a:pt x="107950" y="201111"/>
                      <a:pt x="103981" y="195853"/>
                    </a:cubicBezTo>
                    <a:cubicBezTo>
                      <a:pt x="96044" y="186652"/>
                      <a:pt x="92075" y="176136"/>
                      <a:pt x="97367" y="164306"/>
                    </a:cubicBezTo>
                    <a:cubicBezTo>
                      <a:pt x="115887" y="124873"/>
                      <a:pt x="121179" y="95955"/>
                      <a:pt x="121179" y="95955"/>
                    </a:cubicBezTo>
                    <a:cubicBezTo>
                      <a:pt x="121179" y="95955"/>
                      <a:pt x="121179" y="95955"/>
                      <a:pt x="121179" y="90697"/>
                    </a:cubicBezTo>
                    <a:cubicBezTo>
                      <a:pt x="122502" y="78867"/>
                      <a:pt x="131763" y="69666"/>
                      <a:pt x="143669" y="68351"/>
                    </a:cubicBezTo>
                    <a:cubicBezTo>
                      <a:pt x="130440" y="63093"/>
                      <a:pt x="119856" y="49949"/>
                      <a:pt x="119856" y="35490"/>
                    </a:cubicBezTo>
                    <a:cubicBezTo>
                      <a:pt x="119856" y="15773"/>
                      <a:pt x="135731" y="0"/>
                      <a:pt x="155575" y="0"/>
                    </a:cubicBezTo>
                    <a:close/>
                  </a:path>
                </a:pathLst>
              </a:cu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grpSp>
        <p:grpSp>
          <p:nvGrpSpPr>
            <p:cNvPr id="650" name="Google Shape;650;p23"/>
            <p:cNvGrpSpPr/>
            <p:nvPr/>
          </p:nvGrpSpPr>
          <p:grpSpPr>
            <a:xfrm>
              <a:off x="5534082" y="1750467"/>
              <a:ext cx="3155350" cy="743926"/>
              <a:chOff x="7505490" y="2041661"/>
              <a:chExt cx="4207134" cy="991902"/>
            </a:xfrm>
          </p:grpSpPr>
          <p:sp>
            <p:nvSpPr>
              <p:cNvPr id="651" name="Google Shape;651;p23"/>
              <p:cNvSpPr txBox="1"/>
              <p:nvPr/>
            </p:nvSpPr>
            <p:spPr>
              <a:xfrm>
                <a:off x="7505490" y="2041661"/>
                <a:ext cx="4207134" cy="422405"/>
              </a:xfrm>
              <a:prstGeom prst="rect">
                <a:avLst/>
              </a:prstGeom>
              <a:noFill/>
              <a:ln>
                <a:noFill/>
              </a:ln>
            </p:spPr>
            <p:txBody>
              <a:bodyPr anchorCtr="0" anchor="b" bIns="96000" lIns="96000" spcFirstLastPara="1" rIns="96000" wrap="square" tIns="96000">
                <a:noAutofit/>
              </a:bodyPr>
              <a:lstStyle/>
              <a:p>
                <a:pPr indent="0" lvl="0" marL="0" marR="0" rtl="0" algn="l">
                  <a:spcBef>
                    <a:spcPts val="0"/>
                  </a:spcBef>
                  <a:spcAft>
                    <a:spcPts val="0"/>
                  </a:spcAft>
                  <a:buNone/>
                </a:pPr>
                <a:r>
                  <a:rPr b="1" lang="en-US" sz="2133">
                    <a:solidFill>
                      <a:schemeClr val="lt1"/>
                    </a:solidFill>
                    <a:latin typeface="Helvetica Neue"/>
                    <a:ea typeface="Helvetica Neue"/>
                    <a:cs typeface="Helvetica Neue"/>
                    <a:sym typeface="Helvetica Neue"/>
                  </a:rPr>
                  <a:t>ADD YOUR TITLE</a:t>
                </a:r>
                <a:endParaRPr b="1" sz="2133">
                  <a:solidFill>
                    <a:schemeClr val="lt1"/>
                  </a:solidFill>
                  <a:latin typeface="Helvetica Neue"/>
                  <a:ea typeface="Helvetica Neue"/>
                  <a:cs typeface="Helvetica Neue"/>
                  <a:sym typeface="Helvetica Neue"/>
                </a:endParaRPr>
              </a:p>
            </p:txBody>
          </p:sp>
          <p:sp>
            <p:nvSpPr>
              <p:cNvPr id="652" name="Google Shape;652;p23"/>
              <p:cNvSpPr txBox="1"/>
              <p:nvPr/>
            </p:nvSpPr>
            <p:spPr>
              <a:xfrm>
                <a:off x="7505490" y="2464066"/>
                <a:ext cx="4207134" cy="569497"/>
              </a:xfrm>
              <a:prstGeom prst="rect">
                <a:avLst/>
              </a:prstGeom>
              <a:noFill/>
              <a:ln>
                <a:noFill/>
              </a:ln>
            </p:spPr>
            <p:txBody>
              <a:bodyPr anchorCtr="0" anchor="t" bIns="96000" lIns="96000" spcFirstLastPara="1" rIns="96000" wrap="square" tIns="96000">
                <a:noAutofit/>
              </a:bodyPr>
              <a:lstStyle/>
              <a:p>
                <a:pPr indent="0" lvl="0" marL="0" marR="0" rtl="0" algn="l">
                  <a:spcBef>
                    <a:spcPts val="0"/>
                  </a:spcBef>
                  <a:spcAft>
                    <a:spcPts val="0"/>
                  </a:spcAft>
                  <a:buNone/>
                </a:pPr>
                <a:r>
                  <a:rPr lang="en-US" sz="1600">
                    <a:solidFill>
                      <a:schemeClr val="lt1"/>
                    </a:solidFill>
                    <a:latin typeface="Helvetica Neue"/>
                    <a:ea typeface="Helvetica Neue"/>
                    <a:cs typeface="Helvetica Neue"/>
                    <a:sym typeface="Helvetica Neue"/>
                  </a:rPr>
                  <a:t>click to add your text here click to add your text here</a:t>
                </a:r>
                <a:endParaRPr/>
              </a:p>
            </p:txBody>
          </p:sp>
        </p:grpSp>
      </p:grpSp>
      <p:grpSp>
        <p:nvGrpSpPr>
          <p:cNvPr id="653" name="Google Shape;653;p23"/>
          <p:cNvGrpSpPr/>
          <p:nvPr/>
        </p:nvGrpSpPr>
        <p:grpSpPr>
          <a:xfrm>
            <a:off x="6035960" y="3704407"/>
            <a:ext cx="5784851" cy="1612572"/>
            <a:chOff x="4526970" y="2778305"/>
            <a:chExt cx="4338638" cy="1209429"/>
          </a:xfrm>
        </p:grpSpPr>
        <p:grpSp>
          <p:nvGrpSpPr>
            <p:cNvPr id="654" name="Google Shape;654;p23"/>
            <p:cNvGrpSpPr/>
            <p:nvPr/>
          </p:nvGrpSpPr>
          <p:grpSpPr>
            <a:xfrm>
              <a:off x="4526970" y="2778305"/>
              <a:ext cx="4338638" cy="1209429"/>
              <a:chOff x="4584120" y="2597330"/>
              <a:chExt cx="4338638" cy="1209429"/>
            </a:xfrm>
          </p:grpSpPr>
          <p:sp>
            <p:nvSpPr>
              <p:cNvPr id="655" name="Google Shape;655;p23"/>
              <p:cNvSpPr/>
              <p:nvPr/>
            </p:nvSpPr>
            <p:spPr>
              <a:xfrm>
                <a:off x="4584120" y="2597330"/>
                <a:ext cx="4338638" cy="1209429"/>
              </a:xfrm>
              <a:prstGeom prst="rect">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grpSp>
            <p:nvGrpSpPr>
              <p:cNvPr id="656" name="Google Shape;656;p23"/>
              <p:cNvGrpSpPr/>
              <p:nvPr/>
            </p:nvGrpSpPr>
            <p:grpSpPr>
              <a:xfrm>
                <a:off x="4750139" y="2864507"/>
                <a:ext cx="675075" cy="675075"/>
                <a:chOff x="4750139" y="2864507"/>
                <a:chExt cx="675075" cy="675075"/>
              </a:xfrm>
            </p:grpSpPr>
            <p:sp>
              <p:nvSpPr>
                <p:cNvPr id="657" name="Google Shape;657;p23"/>
                <p:cNvSpPr/>
                <p:nvPr/>
              </p:nvSpPr>
              <p:spPr>
                <a:xfrm>
                  <a:off x="4750139" y="2864507"/>
                  <a:ext cx="675075" cy="67507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sp>
              <p:nvSpPr>
                <p:cNvPr id="658" name="Google Shape;658;p23"/>
                <p:cNvSpPr/>
                <p:nvPr/>
              </p:nvSpPr>
              <p:spPr>
                <a:xfrm>
                  <a:off x="4886301" y="3037798"/>
                  <a:ext cx="402750" cy="328492"/>
                </a:xfrm>
                <a:custGeom>
                  <a:rect b="b" l="l" r="r" t="t"/>
                  <a:pathLst>
                    <a:path extrusionOk="0" h="276225" w="338667">
                      <a:moveTo>
                        <a:pt x="39952" y="252412"/>
                      </a:moveTo>
                      <a:lnTo>
                        <a:pt x="297127" y="252412"/>
                      </a:lnTo>
                      <a:lnTo>
                        <a:pt x="297127" y="276225"/>
                      </a:lnTo>
                      <a:lnTo>
                        <a:pt x="39952" y="276225"/>
                      </a:lnTo>
                      <a:close/>
                      <a:moveTo>
                        <a:pt x="169334" y="98425"/>
                      </a:moveTo>
                      <a:cubicBezTo>
                        <a:pt x="200788" y="98425"/>
                        <a:pt x="225690" y="124701"/>
                        <a:pt x="225690" y="154918"/>
                      </a:cubicBezTo>
                      <a:cubicBezTo>
                        <a:pt x="225690" y="162801"/>
                        <a:pt x="224380" y="170684"/>
                        <a:pt x="221758" y="177253"/>
                      </a:cubicBezTo>
                      <a:cubicBezTo>
                        <a:pt x="221758" y="177253"/>
                        <a:pt x="221758" y="177253"/>
                        <a:pt x="206031" y="169370"/>
                      </a:cubicBezTo>
                      <a:cubicBezTo>
                        <a:pt x="206031" y="169370"/>
                        <a:pt x="206031" y="168056"/>
                        <a:pt x="206031" y="168056"/>
                      </a:cubicBezTo>
                      <a:cubicBezTo>
                        <a:pt x="207342" y="164115"/>
                        <a:pt x="208652" y="160173"/>
                        <a:pt x="208652" y="154918"/>
                      </a:cubicBezTo>
                      <a:cubicBezTo>
                        <a:pt x="208652" y="133897"/>
                        <a:pt x="190303" y="116818"/>
                        <a:pt x="169334" y="116818"/>
                      </a:cubicBezTo>
                      <a:cubicBezTo>
                        <a:pt x="148364" y="116818"/>
                        <a:pt x="130015" y="133897"/>
                        <a:pt x="130015" y="154918"/>
                      </a:cubicBezTo>
                      <a:cubicBezTo>
                        <a:pt x="130015" y="177253"/>
                        <a:pt x="148364" y="194332"/>
                        <a:pt x="169334" y="194332"/>
                      </a:cubicBezTo>
                      <a:cubicBezTo>
                        <a:pt x="181129" y="194332"/>
                        <a:pt x="191614" y="189077"/>
                        <a:pt x="198167" y="181194"/>
                      </a:cubicBezTo>
                      <a:cubicBezTo>
                        <a:pt x="199478" y="181194"/>
                        <a:pt x="199478" y="181194"/>
                        <a:pt x="199478" y="181194"/>
                      </a:cubicBezTo>
                      <a:cubicBezTo>
                        <a:pt x="199478" y="181194"/>
                        <a:pt x="199478" y="181194"/>
                        <a:pt x="213895" y="190391"/>
                      </a:cubicBezTo>
                      <a:cubicBezTo>
                        <a:pt x="203410" y="203528"/>
                        <a:pt x="187682" y="212725"/>
                        <a:pt x="169334" y="212725"/>
                      </a:cubicBezTo>
                      <a:cubicBezTo>
                        <a:pt x="137879" y="212725"/>
                        <a:pt x="112977" y="186449"/>
                        <a:pt x="112977" y="156232"/>
                      </a:cubicBezTo>
                      <a:cubicBezTo>
                        <a:pt x="112977" y="124701"/>
                        <a:pt x="137879" y="98425"/>
                        <a:pt x="169334" y="98425"/>
                      </a:cubicBezTo>
                      <a:close/>
                      <a:moveTo>
                        <a:pt x="169740" y="84137"/>
                      </a:moveTo>
                      <a:cubicBezTo>
                        <a:pt x="130268" y="84137"/>
                        <a:pt x="98689" y="117271"/>
                        <a:pt x="98689" y="157031"/>
                      </a:cubicBezTo>
                      <a:cubicBezTo>
                        <a:pt x="98689" y="195466"/>
                        <a:pt x="130268" y="228600"/>
                        <a:pt x="169740" y="228600"/>
                      </a:cubicBezTo>
                      <a:cubicBezTo>
                        <a:pt x="193424" y="228600"/>
                        <a:pt x="214477" y="216672"/>
                        <a:pt x="227634" y="198117"/>
                      </a:cubicBezTo>
                      <a:cubicBezTo>
                        <a:pt x="227634" y="198117"/>
                        <a:pt x="232897" y="203418"/>
                        <a:pt x="236845" y="203418"/>
                      </a:cubicBezTo>
                      <a:cubicBezTo>
                        <a:pt x="238160" y="203418"/>
                        <a:pt x="240792" y="200768"/>
                        <a:pt x="242108" y="199442"/>
                      </a:cubicBezTo>
                      <a:cubicBezTo>
                        <a:pt x="244739" y="195466"/>
                        <a:pt x="243423" y="191490"/>
                        <a:pt x="239476" y="190165"/>
                      </a:cubicBezTo>
                      <a:cubicBezTo>
                        <a:pt x="239476" y="190165"/>
                        <a:pt x="239476" y="190165"/>
                        <a:pt x="234213" y="186189"/>
                      </a:cubicBezTo>
                      <a:cubicBezTo>
                        <a:pt x="238160" y="176911"/>
                        <a:pt x="240792" y="167634"/>
                        <a:pt x="240792" y="157031"/>
                      </a:cubicBezTo>
                      <a:cubicBezTo>
                        <a:pt x="240792" y="117271"/>
                        <a:pt x="209213" y="84137"/>
                        <a:pt x="169740" y="84137"/>
                      </a:cubicBezTo>
                      <a:close/>
                      <a:moveTo>
                        <a:pt x="280981" y="82550"/>
                      </a:moveTo>
                      <a:cubicBezTo>
                        <a:pt x="333639" y="82550"/>
                        <a:pt x="333639" y="82550"/>
                        <a:pt x="333639" y="82550"/>
                      </a:cubicBezTo>
                      <a:cubicBezTo>
                        <a:pt x="332323" y="87313"/>
                        <a:pt x="332323" y="89694"/>
                        <a:pt x="331006" y="92075"/>
                      </a:cubicBezTo>
                      <a:cubicBezTo>
                        <a:pt x="279664" y="92075"/>
                        <a:pt x="279664" y="92075"/>
                        <a:pt x="279664" y="92075"/>
                      </a:cubicBezTo>
                      <a:cubicBezTo>
                        <a:pt x="279664" y="89694"/>
                        <a:pt x="279664" y="86122"/>
                        <a:pt x="280981" y="82550"/>
                      </a:cubicBezTo>
                      <a:close/>
                      <a:moveTo>
                        <a:pt x="5027" y="82550"/>
                      </a:moveTo>
                      <a:cubicBezTo>
                        <a:pt x="5027" y="82550"/>
                        <a:pt x="5027" y="82550"/>
                        <a:pt x="57685" y="82550"/>
                      </a:cubicBezTo>
                      <a:cubicBezTo>
                        <a:pt x="59002" y="86122"/>
                        <a:pt x="59002" y="89694"/>
                        <a:pt x="59002" y="92075"/>
                      </a:cubicBezTo>
                      <a:cubicBezTo>
                        <a:pt x="59002" y="92075"/>
                        <a:pt x="59002" y="92075"/>
                        <a:pt x="7660" y="92075"/>
                      </a:cubicBezTo>
                      <a:cubicBezTo>
                        <a:pt x="6343" y="89694"/>
                        <a:pt x="6343" y="87313"/>
                        <a:pt x="5027" y="82550"/>
                      </a:cubicBezTo>
                      <a:close/>
                      <a:moveTo>
                        <a:pt x="106627" y="47625"/>
                      </a:moveTo>
                      <a:lnTo>
                        <a:pt x="128852" y="47625"/>
                      </a:lnTo>
                      <a:lnTo>
                        <a:pt x="128852" y="66675"/>
                      </a:lnTo>
                      <a:lnTo>
                        <a:pt x="209815" y="66675"/>
                      </a:lnTo>
                      <a:lnTo>
                        <a:pt x="209815" y="47625"/>
                      </a:lnTo>
                      <a:lnTo>
                        <a:pt x="232040" y="47625"/>
                      </a:lnTo>
                      <a:lnTo>
                        <a:pt x="232040" y="66675"/>
                      </a:lnTo>
                      <a:lnTo>
                        <a:pt x="254265" y="66675"/>
                      </a:lnTo>
                      <a:lnTo>
                        <a:pt x="295540" y="238125"/>
                      </a:lnTo>
                      <a:lnTo>
                        <a:pt x="43127" y="238125"/>
                      </a:lnTo>
                      <a:lnTo>
                        <a:pt x="84402" y="66675"/>
                      </a:lnTo>
                      <a:lnTo>
                        <a:pt x="106627" y="66675"/>
                      </a:lnTo>
                      <a:close/>
                      <a:moveTo>
                        <a:pt x="169334" y="0"/>
                      </a:moveTo>
                      <a:cubicBezTo>
                        <a:pt x="244740" y="0"/>
                        <a:pt x="309563" y="11815"/>
                        <a:pt x="333376" y="30193"/>
                      </a:cubicBezTo>
                      <a:cubicBezTo>
                        <a:pt x="338667" y="34132"/>
                        <a:pt x="339990" y="48572"/>
                        <a:pt x="337344" y="68263"/>
                      </a:cubicBezTo>
                      <a:cubicBezTo>
                        <a:pt x="281782" y="68263"/>
                        <a:pt x="281782" y="68263"/>
                        <a:pt x="281782" y="68263"/>
                      </a:cubicBezTo>
                      <a:cubicBezTo>
                        <a:pt x="281782" y="57761"/>
                        <a:pt x="279136" y="49884"/>
                        <a:pt x="275167" y="45946"/>
                      </a:cubicBezTo>
                      <a:cubicBezTo>
                        <a:pt x="256646" y="26255"/>
                        <a:pt x="207698" y="19691"/>
                        <a:pt x="169334" y="19691"/>
                      </a:cubicBezTo>
                      <a:cubicBezTo>
                        <a:pt x="130969" y="19691"/>
                        <a:pt x="82021" y="26255"/>
                        <a:pt x="63500" y="45946"/>
                      </a:cubicBezTo>
                      <a:cubicBezTo>
                        <a:pt x="59531" y="49884"/>
                        <a:pt x="56885" y="57761"/>
                        <a:pt x="56885" y="68263"/>
                      </a:cubicBezTo>
                      <a:cubicBezTo>
                        <a:pt x="1323" y="68263"/>
                        <a:pt x="1323" y="68263"/>
                        <a:pt x="1323" y="68263"/>
                      </a:cubicBezTo>
                      <a:cubicBezTo>
                        <a:pt x="-1323" y="48572"/>
                        <a:pt x="0" y="35444"/>
                        <a:pt x="5291" y="30193"/>
                      </a:cubicBezTo>
                      <a:cubicBezTo>
                        <a:pt x="29104" y="11815"/>
                        <a:pt x="93927" y="0"/>
                        <a:pt x="169334" y="0"/>
                      </a:cubicBezTo>
                      <a:close/>
                    </a:path>
                  </a:pathLst>
                </a:cu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grpSp>
        </p:grpSp>
        <p:grpSp>
          <p:nvGrpSpPr>
            <p:cNvPr id="659" name="Google Shape;659;p23"/>
            <p:cNvGrpSpPr/>
            <p:nvPr/>
          </p:nvGrpSpPr>
          <p:grpSpPr>
            <a:xfrm>
              <a:off x="5534082" y="3013588"/>
              <a:ext cx="3155350" cy="743926"/>
              <a:chOff x="7505490" y="2041661"/>
              <a:chExt cx="4207134" cy="991902"/>
            </a:xfrm>
          </p:grpSpPr>
          <p:sp>
            <p:nvSpPr>
              <p:cNvPr id="660" name="Google Shape;660;p23"/>
              <p:cNvSpPr txBox="1"/>
              <p:nvPr/>
            </p:nvSpPr>
            <p:spPr>
              <a:xfrm>
                <a:off x="7505490" y="2041661"/>
                <a:ext cx="4207134" cy="422405"/>
              </a:xfrm>
              <a:prstGeom prst="rect">
                <a:avLst/>
              </a:prstGeom>
              <a:noFill/>
              <a:ln>
                <a:noFill/>
              </a:ln>
            </p:spPr>
            <p:txBody>
              <a:bodyPr anchorCtr="0" anchor="b" bIns="96000" lIns="96000" spcFirstLastPara="1" rIns="96000" wrap="square" tIns="96000">
                <a:noAutofit/>
              </a:bodyPr>
              <a:lstStyle/>
              <a:p>
                <a:pPr indent="0" lvl="0" marL="0" marR="0" rtl="0" algn="l">
                  <a:spcBef>
                    <a:spcPts val="0"/>
                  </a:spcBef>
                  <a:spcAft>
                    <a:spcPts val="0"/>
                  </a:spcAft>
                  <a:buNone/>
                </a:pPr>
                <a:r>
                  <a:rPr b="1" lang="en-US" sz="2133">
                    <a:solidFill>
                      <a:schemeClr val="lt1"/>
                    </a:solidFill>
                    <a:latin typeface="Helvetica Neue"/>
                    <a:ea typeface="Helvetica Neue"/>
                    <a:cs typeface="Helvetica Neue"/>
                    <a:sym typeface="Helvetica Neue"/>
                  </a:rPr>
                  <a:t>ADD YOUR TITLE</a:t>
                </a:r>
                <a:endParaRPr b="1" sz="2133">
                  <a:solidFill>
                    <a:schemeClr val="lt1"/>
                  </a:solidFill>
                  <a:latin typeface="Helvetica Neue"/>
                  <a:ea typeface="Helvetica Neue"/>
                  <a:cs typeface="Helvetica Neue"/>
                  <a:sym typeface="Helvetica Neue"/>
                </a:endParaRPr>
              </a:p>
            </p:txBody>
          </p:sp>
          <p:sp>
            <p:nvSpPr>
              <p:cNvPr id="661" name="Google Shape;661;p23"/>
              <p:cNvSpPr txBox="1"/>
              <p:nvPr/>
            </p:nvSpPr>
            <p:spPr>
              <a:xfrm>
                <a:off x="7505490" y="2464066"/>
                <a:ext cx="4207134" cy="569497"/>
              </a:xfrm>
              <a:prstGeom prst="rect">
                <a:avLst/>
              </a:prstGeom>
              <a:noFill/>
              <a:ln>
                <a:noFill/>
              </a:ln>
            </p:spPr>
            <p:txBody>
              <a:bodyPr anchorCtr="0" anchor="t" bIns="96000" lIns="96000" spcFirstLastPara="1" rIns="96000" wrap="square" tIns="96000">
                <a:noAutofit/>
              </a:bodyPr>
              <a:lstStyle/>
              <a:p>
                <a:pPr indent="0" lvl="0" marL="0" marR="0" rtl="0" algn="l">
                  <a:spcBef>
                    <a:spcPts val="0"/>
                  </a:spcBef>
                  <a:spcAft>
                    <a:spcPts val="0"/>
                  </a:spcAft>
                  <a:buNone/>
                </a:pPr>
                <a:r>
                  <a:rPr lang="en-US" sz="1600">
                    <a:solidFill>
                      <a:schemeClr val="lt1"/>
                    </a:solidFill>
                    <a:latin typeface="Helvetica Neue"/>
                    <a:ea typeface="Helvetica Neue"/>
                    <a:cs typeface="Helvetica Neue"/>
                    <a:sym typeface="Helvetica Neue"/>
                  </a:rPr>
                  <a:t>click to add your text here click to add your text here</a:t>
                </a:r>
                <a:endParaRPr/>
              </a:p>
            </p:txBody>
          </p:sp>
        </p:grpSp>
      </p:grpSp>
      <p:pic>
        <p:nvPicPr>
          <p:cNvPr id="662" name="Google Shape;662;p23"/>
          <p:cNvPicPr preferRelativeResize="0"/>
          <p:nvPr/>
        </p:nvPicPr>
        <p:blipFill>
          <a:blip r:embed="rId4">
            <a:alphaModFix/>
          </a:blip>
          <a:stretch>
            <a:fillRect/>
          </a:stretch>
        </p:blipFill>
        <p:spPr>
          <a:xfrm>
            <a:off x="1605375" y="-415350"/>
            <a:ext cx="1808925" cy="1926450"/>
          </a:xfrm>
          <a:prstGeom prst="rect">
            <a:avLst/>
          </a:prstGeom>
          <a:noFill/>
          <a:ln>
            <a:noFill/>
          </a:ln>
        </p:spPr>
      </p:pic>
      <p:sp>
        <p:nvSpPr>
          <p:cNvPr id="663" name="Google Shape;663;p23"/>
          <p:cNvSpPr txBox="1"/>
          <p:nvPr/>
        </p:nvSpPr>
        <p:spPr>
          <a:xfrm>
            <a:off x="1011625" y="-26274"/>
            <a:ext cx="590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134F5C"/>
                </a:solidFill>
                <a:latin typeface="Helvetica Neue"/>
                <a:ea typeface="Helvetica Neue"/>
                <a:cs typeface="Helvetica Neue"/>
                <a:sym typeface="Helvetica Neue"/>
              </a:rPr>
              <a:t>Dự kiến phát triển</a:t>
            </a:r>
            <a:endParaRPr b="1" sz="4800">
              <a:solidFill>
                <a:srgbClr val="134F5C"/>
              </a:solidFill>
              <a:latin typeface="Helvetica Neue"/>
              <a:ea typeface="Helvetica Neue"/>
              <a:cs typeface="Helvetica Neue"/>
              <a:sym typeface="Helvetica Neue"/>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636"/>
                                        </p:tgtEl>
                                        <p:attrNameLst>
                                          <p:attrName>style.visibility</p:attrName>
                                        </p:attrNameLst>
                                      </p:cBhvr>
                                      <p:to>
                                        <p:strVal val="visible"/>
                                      </p:to>
                                    </p:set>
                                    <p:anim calcmode="lin" valueType="num">
                                      <p:cBhvr additive="base">
                                        <p:cTn dur="500"/>
                                        <p:tgtEl>
                                          <p:spTgt spid="636"/>
                                        </p:tgtEl>
                                        <p:attrNameLst>
                                          <p:attrName>ppt_w</p:attrName>
                                        </p:attrNameLst>
                                      </p:cBhvr>
                                      <p:tavLst>
                                        <p:tav fmla="" tm="0">
                                          <p:val>
                                            <p:strVal val="0"/>
                                          </p:val>
                                        </p:tav>
                                        <p:tav fmla="" tm="100000">
                                          <p:val>
                                            <p:strVal val="#ppt_w"/>
                                          </p:val>
                                        </p:tav>
                                      </p:tavLst>
                                    </p:anim>
                                    <p:anim calcmode="lin" valueType="num">
                                      <p:cBhvr additive="base">
                                        <p:cTn dur="500"/>
                                        <p:tgtEl>
                                          <p:spTgt spid="63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645"/>
                                        </p:tgtEl>
                                        <p:attrNameLst>
                                          <p:attrName>style.visibility</p:attrName>
                                        </p:attrNameLst>
                                      </p:cBhvr>
                                      <p:to>
                                        <p:strVal val="visible"/>
                                      </p:to>
                                    </p:set>
                                    <p:anim calcmode="lin" valueType="num">
                                      <p:cBhvr additive="base">
                                        <p:cTn dur="500"/>
                                        <p:tgtEl>
                                          <p:spTgt spid="6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53"/>
                                        </p:tgtEl>
                                        <p:attrNameLst>
                                          <p:attrName>style.visibility</p:attrName>
                                        </p:attrNameLst>
                                      </p:cBhvr>
                                      <p:to>
                                        <p:strVal val="visible"/>
                                      </p:to>
                                    </p:set>
                                    <p:anim calcmode="lin" valueType="num">
                                      <p:cBhvr additive="base">
                                        <p:cTn dur="500"/>
                                        <p:tgtEl>
                                          <p:spTgt spid="65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
          <p:cNvSpPr/>
          <p:nvPr/>
        </p:nvSpPr>
        <p:spPr>
          <a:xfrm>
            <a:off x="-600" y="1973943"/>
            <a:ext cx="12193201" cy="3414420"/>
          </a:xfrm>
          <a:prstGeom prst="rect">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85">
              <a:solidFill>
                <a:schemeClr val="lt1"/>
              </a:solidFill>
              <a:latin typeface="Helvetica Neue"/>
              <a:ea typeface="Helvetica Neue"/>
              <a:cs typeface="Helvetica Neue"/>
              <a:sym typeface="Helvetica Neue"/>
            </a:endParaRPr>
          </a:p>
        </p:txBody>
      </p:sp>
      <p:sp>
        <p:nvSpPr>
          <p:cNvPr id="100" name="Google Shape;100;p3"/>
          <p:cNvSpPr/>
          <p:nvPr/>
        </p:nvSpPr>
        <p:spPr>
          <a:xfrm>
            <a:off x="5112204" y="828740"/>
            <a:ext cx="1967594" cy="1967594"/>
          </a:xfrm>
          <a:prstGeom prst="ellipse">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0">
                <a:solidFill>
                  <a:schemeClr val="lt1"/>
                </a:solidFill>
                <a:latin typeface="Helvetica Neue"/>
                <a:ea typeface="Helvetica Neue"/>
                <a:cs typeface="Helvetica Neue"/>
                <a:sym typeface="Helvetica Neue"/>
              </a:rPr>
              <a:t>01</a:t>
            </a:r>
            <a:endParaRPr sz="8000">
              <a:solidFill>
                <a:schemeClr val="lt1"/>
              </a:solidFill>
              <a:latin typeface="Helvetica Neue"/>
              <a:ea typeface="Helvetica Neue"/>
              <a:cs typeface="Helvetica Neue"/>
              <a:sym typeface="Helvetica Neue"/>
            </a:endParaRPr>
          </a:p>
        </p:txBody>
      </p:sp>
      <p:sp>
        <p:nvSpPr>
          <p:cNvPr id="101" name="Google Shape;101;p3"/>
          <p:cNvSpPr txBox="1"/>
          <p:nvPr/>
        </p:nvSpPr>
        <p:spPr>
          <a:xfrm>
            <a:off x="2456700" y="3219450"/>
            <a:ext cx="72786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a:solidFill>
                  <a:schemeClr val="lt1"/>
                </a:solidFill>
              </a:rPr>
              <a:t>KIẾN THỨC CHUNG</a:t>
            </a:r>
            <a:endParaRPr b="1" sz="5000">
              <a:solidFill>
                <a:schemeClr val="lt1"/>
              </a:solidFill>
            </a:endParaRPr>
          </a:p>
        </p:txBody>
      </p:sp>
      <p:sp>
        <p:nvSpPr>
          <p:cNvPr id="102" name="Google Shape;102;p3"/>
          <p:cNvSpPr/>
          <p:nvPr/>
        </p:nvSpPr>
        <p:spPr>
          <a:xfrm>
            <a:off x="3439714" y="3990831"/>
            <a:ext cx="5312574" cy="516039"/>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1000"/>
                                        <p:tgtEl>
                                          <p:spTgt spid="9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p:tgtEl>
                                          <p:spTgt spid="100"/>
                                        </p:tgtEl>
                                        <p:attrNameLst>
                                          <p:attrName>ppt_w</p:attrName>
                                        </p:attrNameLst>
                                      </p:cBhvr>
                                      <p:tavLst>
                                        <p:tav fmla="" tm="0">
                                          <p:val>
                                            <p:strVal val="0"/>
                                          </p:val>
                                        </p:tav>
                                        <p:tav fmla="" tm="100000">
                                          <p:val>
                                            <p:strVal val="#ppt_w"/>
                                          </p:val>
                                        </p:tav>
                                      </p:tavLst>
                                    </p:anim>
                                    <p:anim calcmode="lin" valueType="num">
                                      <p:cBhvr additive="base">
                                        <p:cTn dur="500"/>
                                        <p:tgtEl>
                                          <p:spTgt spid="100"/>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500"/>
                                        <p:tgtEl>
                                          <p:spTgt spid="101"/>
                                        </p:tgtEl>
                                        <p:attrNameLst>
                                          <p:attrName>ppt_w</p:attrName>
                                        </p:attrNameLst>
                                      </p:cBhvr>
                                      <p:tavLst>
                                        <p:tav fmla="" tm="0">
                                          <p:val>
                                            <p:strVal val="0"/>
                                          </p:val>
                                        </p:tav>
                                        <p:tav fmla="" tm="100000">
                                          <p:val>
                                            <p:strVal val="#ppt_w"/>
                                          </p:val>
                                        </p:tav>
                                      </p:tavLst>
                                    </p:anim>
                                    <p:anim calcmode="lin" valueType="num">
                                      <p:cBhvr additive="base">
                                        <p:cTn dur="500"/>
                                        <p:tgtEl>
                                          <p:spTgt spid="101"/>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grpSp>
        <p:nvGrpSpPr>
          <p:cNvPr id="108" name="Google Shape;108;p4"/>
          <p:cNvGrpSpPr/>
          <p:nvPr/>
        </p:nvGrpSpPr>
        <p:grpSpPr>
          <a:xfrm>
            <a:off x="6993018" y="1002194"/>
            <a:ext cx="4327113" cy="850034"/>
            <a:chOff x="6228991" y="2273716"/>
            <a:chExt cx="4799371" cy="1034105"/>
          </a:xfrm>
        </p:grpSpPr>
        <p:sp>
          <p:nvSpPr>
            <p:cNvPr id="109" name="Google Shape;109;p4"/>
            <p:cNvSpPr/>
            <p:nvPr/>
          </p:nvSpPr>
          <p:spPr>
            <a:xfrm>
              <a:off x="6228991" y="2273716"/>
              <a:ext cx="4799371" cy="1034105"/>
            </a:xfrm>
            <a:prstGeom prst="roundRect">
              <a:avLst>
                <a:gd fmla="val 0" name="adj"/>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0" name="Google Shape;110;p4"/>
            <p:cNvSpPr/>
            <p:nvPr/>
          </p:nvSpPr>
          <p:spPr>
            <a:xfrm>
              <a:off x="6449741" y="2480035"/>
              <a:ext cx="631349" cy="631348"/>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400">
                  <a:solidFill>
                    <a:srgbClr val="1D4251"/>
                  </a:solidFill>
                  <a:latin typeface="Helvetica Neue"/>
                  <a:ea typeface="Helvetica Neue"/>
                  <a:cs typeface="Helvetica Neue"/>
                  <a:sym typeface="Helvetica Neue"/>
                </a:rPr>
                <a:t>01</a:t>
              </a:r>
              <a:endParaRPr sz="2400">
                <a:solidFill>
                  <a:srgbClr val="1D4251"/>
                </a:solidFill>
                <a:latin typeface="Helvetica Neue"/>
                <a:ea typeface="Helvetica Neue"/>
                <a:cs typeface="Helvetica Neue"/>
                <a:sym typeface="Helvetica Neue"/>
              </a:endParaRPr>
            </a:p>
          </p:txBody>
        </p:sp>
        <p:sp>
          <p:nvSpPr>
            <p:cNvPr id="111" name="Google Shape;111;p4"/>
            <p:cNvSpPr/>
            <p:nvPr/>
          </p:nvSpPr>
          <p:spPr>
            <a:xfrm>
              <a:off x="7163702" y="2453625"/>
              <a:ext cx="3480600" cy="338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Helvetica Neue"/>
                  <a:ea typeface="Helvetica Neue"/>
                  <a:cs typeface="Helvetica Neue"/>
                  <a:sym typeface="Helvetica Neue"/>
                </a:rPr>
                <a:t>Khái niệm Địa chỉ và cổng (Address &amp; Port)</a:t>
              </a:r>
              <a:endParaRPr b="1" sz="1600">
                <a:solidFill>
                  <a:schemeClr val="lt1"/>
                </a:solidFill>
                <a:latin typeface="Helvetica Neue"/>
                <a:ea typeface="Helvetica Neue"/>
                <a:cs typeface="Helvetica Neue"/>
                <a:sym typeface="Helvetica Neue"/>
              </a:endParaRPr>
            </a:p>
          </p:txBody>
        </p:sp>
      </p:grpSp>
      <p:grpSp>
        <p:nvGrpSpPr>
          <p:cNvPr id="112" name="Google Shape;112;p4"/>
          <p:cNvGrpSpPr/>
          <p:nvPr/>
        </p:nvGrpSpPr>
        <p:grpSpPr>
          <a:xfrm>
            <a:off x="6993031" y="1957296"/>
            <a:ext cx="4327113" cy="850034"/>
            <a:chOff x="6228991" y="2273716"/>
            <a:chExt cx="4799371" cy="1034105"/>
          </a:xfrm>
        </p:grpSpPr>
        <p:sp>
          <p:nvSpPr>
            <p:cNvPr id="113" name="Google Shape;113;p4"/>
            <p:cNvSpPr/>
            <p:nvPr/>
          </p:nvSpPr>
          <p:spPr>
            <a:xfrm>
              <a:off x="6228991" y="2273716"/>
              <a:ext cx="4799371" cy="1034105"/>
            </a:xfrm>
            <a:prstGeom prst="roundRect">
              <a:avLst>
                <a:gd fmla="val 0" name="adj"/>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4" name="Google Shape;114;p4"/>
            <p:cNvSpPr/>
            <p:nvPr/>
          </p:nvSpPr>
          <p:spPr>
            <a:xfrm>
              <a:off x="6449741" y="2480035"/>
              <a:ext cx="631349" cy="631348"/>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400">
                  <a:solidFill>
                    <a:srgbClr val="F5C700"/>
                  </a:solidFill>
                  <a:latin typeface="Helvetica Neue"/>
                  <a:ea typeface="Helvetica Neue"/>
                  <a:cs typeface="Helvetica Neue"/>
                  <a:sym typeface="Helvetica Neue"/>
                </a:rPr>
                <a:t>02</a:t>
              </a:r>
              <a:endParaRPr sz="2400">
                <a:solidFill>
                  <a:srgbClr val="F5C700"/>
                </a:solidFill>
                <a:latin typeface="Helvetica Neue"/>
                <a:ea typeface="Helvetica Neue"/>
                <a:cs typeface="Helvetica Neue"/>
                <a:sym typeface="Helvetica Neue"/>
              </a:endParaRPr>
            </a:p>
          </p:txBody>
        </p:sp>
        <p:sp>
          <p:nvSpPr>
            <p:cNvPr id="115" name="Google Shape;115;p4"/>
            <p:cNvSpPr/>
            <p:nvPr/>
          </p:nvSpPr>
          <p:spPr>
            <a:xfrm>
              <a:off x="7136446" y="2380713"/>
              <a:ext cx="189936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Helvetica Neue"/>
                  <a:ea typeface="Helvetica Neue"/>
                  <a:cs typeface="Helvetica Neue"/>
                  <a:sym typeface="Helvetica Neue"/>
                </a:rPr>
                <a:t>Lớp IPAddress</a:t>
              </a:r>
              <a:endParaRPr b="1" sz="1600">
                <a:solidFill>
                  <a:schemeClr val="lt1"/>
                </a:solidFill>
                <a:latin typeface="Helvetica Neue"/>
                <a:ea typeface="Helvetica Neue"/>
                <a:cs typeface="Helvetica Neue"/>
                <a:sym typeface="Helvetica Neue"/>
              </a:endParaRPr>
            </a:p>
          </p:txBody>
        </p:sp>
      </p:grpSp>
      <p:grpSp>
        <p:nvGrpSpPr>
          <p:cNvPr id="116" name="Google Shape;116;p4"/>
          <p:cNvGrpSpPr/>
          <p:nvPr/>
        </p:nvGrpSpPr>
        <p:grpSpPr>
          <a:xfrm>
            <a:off x="6993031" y="2918198"/>
            <a:ext cx="4327113" cy="850034"/>
            <a:chOff x="6228991" y="2273716"/>
            <a:chExt cx="4799371" cy="1034105"/>
          </a:xfrm>
        </p:grpSpPr>
        <p:sp>
          <p:nvSpPr>
            <p:cNvPr id="117" name="Google Shape;117;p4"/>
            <p:cNvSpPr/>
            <p:nvPr/>
          </p:nvSpPr>
          <p:spPr>
            <a:xfrm>
              <a:off x="6228991" y="2273716"/>
              <a:ext cx="4799371" cy="1034105"/>
            </a:xfrm>
            <a:prstGeom prst="roundRect">
              <a:avLst>
                <a:gd fmla="val 0" name="adj"/>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8" name="Google Shape;118;p4"/>
            <p:cNvSpPr/>
            <p:nvPr/>
          </p:nvSpPr>
          <p:spPr>
            <a:xfrm>
              <a:off x="6449741" y="2480035"/>
              <a:ext cx="631349" cy="631348"/>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400">
                  <a:solidFill>
                    <a:srgbClr val="1D4251"/>
                  </a:solidFill>
                  <a:latin typeface="Helvetica Neue"/>
                  <a:ea typeface="Helvetica Neue"/>
                  <a:cs typeface="Helvetica Neue"/>
                  <a:sym typeface="Helvetica Neue"/>
                </a:rPr>
                <a:t>03</a:t>
              </a:r>
              <a:endParaRPr sz="2400">
                <a:solidFill>
                  <a:srgbClr val="1D4251"/>
                </a:solidFill>
                <a:latin typeface="Helvetica Neue"/>
                <a:ea typeface="Helvetica Neue"/>
                <a:cs typeface="Helvetica Neue"/>
                <a:sym typeface="Helvetica Neue"/>
              </a:endParaRPr>
            </a:p>
          </p:txBody>
        </p:sp>
        <p:sp>
          <p:nvSpPr>
            <p:cNvPr id="119" name="Google Shape;119;p4"/>
            <p:cNvSpPr/>
            <p:nvPr/>
          </p:nvSpPr>
          <p:spPr>
            <a:xfrm>
              <a:off x="7136446" y="2397339"/>
              <a:ext cx="189936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Helvetica Neue"/>
                  <a:ea typeface="Helvetica Neue"/>
                  <a:cs typeface="Helvetica Neue"/>
                  <a:sym typeface="Helvetica Neue"/>
                </a:rPr>
                <a:t>Lớp IPEndpoint</a:t>
              </a:r>
              <a:endParaRPr b="1" sz="1600">
                <a:solidFill>
                  <a:schemeClr val="lt1"/>
                </a:solidFill>
                <a:latin typeface="Helvetica Neue"/>
                <a:ea typeface="Helvetica Neue"/>
                <a:cs typeface="Helvetica Neue"/>
                <a:sym typeface="Helvetica Neue"/>
              </a:endParaRPr>
            </a:p>
          </p:txBody>
        </p:sp>
      </p:grpSp>
      <p:pic>
        <p:nvPicPr>
          <p:cNvPr id="120" name="Google Shape;120;p4"/>
          <p:cNvPicPr preferRelativeResize="0"/>
          <p:nvPr/>
        </p:nvPicPr>
        <p:blipFill rotWithShape="1">
          <a:blip r:embed="rId3">
            <a:alphaModFix/>
          </a:blip>
          <a:srcRect b="0" l="0" r="0" t="0"/>
          <a:stretch/>
        </p:blipFill>
        <p:spPr>
          <a:xfrm>
            <a:off x="311400" y="1400075"/>
            <a:ext cx="6400400" cy="4493299"/>
          </a:xfrm>
          <a:prstGeom prst="rect">
            <a:avLst/>
          </a:prstGeom>
          <a:noFill/>
          <a:ln>
            <a:noFill/>
          </a:ln>
        </p:spPr>
      </p:pic>
      <p:grpSp>
        <p:nvGrpSpPr>
          <p:cNvPr id="121" name="Google Shape;121;p4"/>
          <p:cNvGrpSpPr/>
          <p:nvPr/>
        </p:nvGrpSpPr>
        <p:grpSpPr>
          <a:xfrm>
            <a:off x="6993008" y="3879108"/>
            <a:ext cx="4327139" cy="850030"/>
            <a:chOff x="6228991" y="2273716"/>
            <a:chExt cx="4799400" cy="1034100"/>
          </a:xfrm>
        </p:grpSpPr>
        <p:sp>
          <p:nvSpPr>
            <p:cNvPr id="122" name="Google Shape;122;p4"/>
            <p:cNvSpPr/>
            <p:nvPr/>
          </p:nvSpPr>
          <p:spPr>
            <a:xfrm>
              <a:off x="6228991" y="2273716"/>
              <a:ext cx="4799400" cy="1034100"/>
            </a:xfrm>
            <a:prstGeom prst="roundRect">
              <a:avLst>
                <a:gd fmla="val 0" name="adj"/>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3" name="Google Shape;123;p4"/>
            <p:cNvSpPr/>
            <p:nvPr/>
          </p:nvSpPr>
          <p:spPr>
            <a:xfrm>
              <a:off x="6449741" y="2480035"/>
              <a:ext cx="631200" cy="6312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400">
                  <a:solidFill>
                    <a:srgbClr val="F5C700"/>
                  </a:solidFill>
                  <a:latin typeface="Helvetica Neue"/>
                  <a:ea typeface="Helvetica Neue"/>
                  <a:cs typeface="Helvetica Neue"/>
                  <a:sym typeface="Helvetica Neue"/>
                </a:rPr>
                <a:t>04</a:t>
              </a:r>
              <a:endParaRPr sz="2400">
                <a:solidFill>
                  <a:srgbClr val="F5C700"/>
                </a:solidFill>
                <a:latin typeface="Helvetica Neue"/>
                <a:ea typeface="Helvetica Neue"/>
                <a:cs typeface="Helvetica Neue"/>
                <a:sym typeface="Helvetica Neue"/>
              </a:endParaRPr>
            </a:p>
          </p:txBody>
        </p:sp>
        <p:sp>
          <p:nvSpPr>
            <p:cNvPr id="124" name="Google Shape;124;p4"/>
            <p:cNvSpPr/>
            <p:nvPr/>
          </p:nvSpPr>
          <p:spPr>
            <a:xfrm>
              <a:off x="7136452" y="2380683"/>
              <a:ext cx="3295800" cy="730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lt1"/>
                  </a:solidFill>
                  <a:latin typeface="Helvetica Neue"/>
                  <a:ea typeface="Helvetica Neue"/>
                  <a:cs typeface="Helvetica Neue"/>
                  <a:sym typeface="Helvetica Neue"/>
                </a:rPr>
                <a:t>Lớp TCP (TCP Client</a:t>
              </a:r>
              <a:endParaRPr b="1" sz="1600">
                <a:solidFill>
                  <a:schemeClr val="lt1"/>
                </a:solidFill>
                <a:latin typeface="Helvetica Neue"/>
                <a:ea typeface="Helvetica Neue"/>
                <a:cs typeface="Helvetica Neue"/>
                <a:sym typeface="Helvetica Neue"/>
              </a:endParaRPr>
            </a:p>
            <a:p>
              <a:pPr indent="0" lvl="0" marL="0" marR="0" rtl="0" algn="l">
                <a:spcBef>
                  <a:spcPts val="0"/>
                </a:spcBef>
                <a:spcAft>
                  <a:spcPts val="0"/>
                </a:spcAft>
                <a:buNone/>
              </a:pPr>
              <a:r>
                <a:rPr b="1" lang="en-US" sz="1700">
                  <a:solidFill>
                    <a:schemeClr val="lt1"/>
                  </a:solidFill>
                  <a:latin typeface="Helvetica Neue"/>
                  <a:ea typeface="Helvetica Neue"/>
                  <a:cs typeface="Helvetica Neue"/>
                  <a:sym typeface="Helvetica Neue"/>
                </a:rPr>
                <a:t>Lớp TCPListener</a:t>
              </a:r>
              <a:r>
                <a:rPr b="1" lang="en-US" sz="1600">
                  <a:solidFill>
                    <a:schemeClr val="lt1"/>
                  </a:solidFill>
                  <a:latin typeface="Helvetica Neue"/>
                  <a:ea typeface="Helvetica Neue"/>
                  <a:cs typeface="Helvetica Neue"/>
                  <a:sym typeface="Helvetica Neue"/>
                </a:rPr>
                <a:t>)</a:t>
              </a:r>
              <a:endParaRPr b="1" sz="1600">
                <a:solidFill>
                  <a:schemeClr val="lt1"/>
                </a:solidFill>
                <a:latin typeface="Helvetica Neue"/>
                <a:ea typeface="Helvetica Neue"/>
                <a:cs typeface="Helvetica Neue"/>
                <a:sym typeface="Helvetica Neue"/>
              </a:endParaRPr>
            </a:p>
          </p:txBody>
        </p:sp>
      </p:grpSp>
      <p:pic>
        <p:nvPicPr>
          <p:cNvPr id="125" name="Google Shape;125;p4"/>
          <p:cNvPicPr preferRelativeResize="0"/>
          <p:nvPr/>
        </p:nvPicPr>
        <p:blipFill rotWithShape="1">
          <a:blip r:embed="rId4">
            <a:alphaModFix/>
          </a:blip>
          <a:srcRect b="7260" l="0" r="0" t="-7259"/>
          <a:stretch/>
        </p:blipFill>
        <p:spPr>
          <a:xfrm>
            <a:off x="1771650" y="-204100"/>
            <a:ext cx="1743500" cy="1279075"/>
          </a:xfrm>
          <a:prstGeom prst="rect">
            <a:avLst/>
          </a:prstGeom>
          <a:noFill/>
          <a:ln>
            <a:noFill/>
          </a:ln>
        </p:spPr>
      </p:pic>
      <p:pic>
        <p:nvPicPr>
          <p:cNvPr id="126" name="Google Shape;126;p4"/>
          <p:cNvPicPr preferRelativeResize="0"/>
          <p:nvPr/>
        </p:nvPicPr>
        <p:blipFill>
          <a:blip r:embed="rId5">
            <a:alphaModFix/>
          </a:blip>
          <a:stretch>
            <a:fillRect/>
          </a:stretch>
        </p:blipFill>
        <p:spPr>
          <a:xfrm>
            <a:off x="2118462" y="-323850"/>
            <a:ext cx="970375" cy="238125"/>
          </a:xfrm>
          <a:prstGeom prst="rect">
            <a:avLst/>
          </a:prstGeom>
          <a:noFill/>
          <a:ln>
            <a:noFill/>
          </a:ln>
        </p:spPr>
      </p:pic>
      <p:grpSp>
        <p:nvGrpSpPr>
          <p:cNvPr id="127" name="Google Shape;127;p4"/>
          <p:cNvGrpSpPr/>
          <p:nvPr/>
        </p:nvGrpSpPr>
        <p:grpSpPr>
          <a:xfrm>
            <a:off x="6993020" y="4840030"/>
            <a:ext cx="4327139" cy="850030"/>
            <a:chOff x="6228991" y="2273716"/>
            <a:chExt cx="4799400" cy="1034100"/>
          </a:xfrm>
        </p:grpSpPr>
        <p:sp>
          <p:nvSpPr>
            <p:cNvPr id="128" name="Google Shape;128;p4"/>
            <p:cNvSpPr/>
            <p:nvPr/>
          </p:nvSpPr>
          <p:spPr>
            <a:xfrm>
              <a:off x="6228991" y="2273716"/>
              <a:ext cx="4799400" cy="1034100"/>
            </a:xfrm>
            <a:prstGeom prst="roundRect">
              <a:avLst>
                <a:gd fmla="val 0" name="adj"/>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Helvetica Neue"/>
                  <a:ea typeface="Helvetica Neue"/>
                  <a:cs typeface="Helvetica Neue"/>
                  <a:sym typeface="Helvetica Neue"/>
                </a:rPr>
                <a:t>           </a:t>
              </a:r>
              <a:r>
                <a:rPr b="1" lang="en-US" sz="1600">
                  <a:solidFill>
                    <a:schemeClr val="lt1"/>
                  </a:solidFill>
                  <a:latin typeface="Helvetica Neue"/>
                  <a:ea typeface="Helvetica Neue"/>
                  <a:cs typeface="Helvetica Neue"/>
                  <a:sym typeface="Helvetica Neue"/>
                </a:rPr>
                <a:t>namespace System.Threading</a:t>
              </a:r>
              <a:endParaRPr b="1" sz="1600">
                <a:solidFill>
                  <a:schemeClr val="lt1"/>
                </a:solidFill>
                <a:latin typeface="Helvetica Neue"/>
                <a:ea typeface="Helvetica Neue"/>
                <a:cs typeface="Helvetica Neue"/>
                <a:sym typeface="Helvetica Neue"/>
              </a:endParaRPr>
            </a:p>
          </p:txBody>
        </p:sp>
        <p:sp>
          <p:nvSpPr>
            <p:cNvPr id="129" name="Google Shape;129;p4"/>
            <p:cNvSpPr/>
            <p:nvPr/>
          </p:nvSpPr>
          <p:spPr>
            <a:xfrm>
              <a:off x="6449741" y="2480035"/>
              <a:ext cx="631200" cy="6312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400">
                  <a:solidFill>
                    <a:srgbClr val="1D4251"/>
                  </a:solidFill>
                  <a:latin typeface="Helvetica Neue"/>
                  <a:ea typeface="Helvetica Neue"/>
                  <a:cs typeface="Helvetica Neue"/>
                  <a:sym typeface="Helvetica Neue"/>
                </a:rPr>
                <a:t>05</a:t>
              </a:r>
              <a:endParaRPr sz="2400">
                <a:solidFill>
                  <a:srgbClr val="1D4251"/>
                </a:solidFill>
                <a:latin typeface="Helvetica Neue"/>
                <a:ea typeface="Helvetica Neue"/>
                <a:cs typeface="Helvetica Neue"/>
                <a:sym typeface="Helvetica Neue"/>
              </a:endParaRPr>
            </a:p>
          </p:txBody>
        </p:sp>
      </p:grpSp>
      <p:grpSp>
        <p:nvGrpSpPr>
          <p:cNvPr id="130" name="Google Shape;130;p4"/>
          <p:cNvGrpSpPr/>
          <p:nvPr/>
        </p:nvGrpSpPr>
        <p:grpSpPr>
          <a:xfrm>
            <a:off x="6993008" y="5800933"/>
            <a:ext cx="4327139" cy="850030"/>
            <a:chOff x="6228991" y="2273716"/>
            <a:chExt cx="4799400" cy="1034100"/>
          </a:xfrm>
        </p:grpSpPr>
        <p:sp>
          <p:nvSpPr>
            <p:cNvPr id="131" name="Google Shape;131;p4"/>
            <p:cNvSpPr/>
            <p:nvPr/>
          </p:nvSpPr>
          <p:spPr>
            <a:xfrm>
              <a:off x="6228991" y="2273716"/>
              <a:ext cx="4799400" cy="1034100"/>
            </a:xfrm>
            <a:prstGeom prst="roundRect">
              <a:avLst>
                <a:gd fmla="val 0" name="adj"/>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2" name="Google Shape;132;p4"/>
            <p:cNvSpPr/>
            <p:nvPr/>
          </p:nvSpPr>
          <p:spPr>
            <a:xfrm>
              <a:off x="6449741" y="2480035"/>
              <a:ext cx="631200" cy="6312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400">
                  <a:solidFill>
                    <a:srgbClr val="F5C700"/>
                  </a:solidFill>
                  <a:latin typeface="Helvetica Neue"/>
                  <a:ea typeface="Helvetica Neue"/>
                  <a:cs typeface="Helvetica Neue"/>
                  <a:sym typeface="Helvetica Neue"/>
                </a:rPr>
                <a:t>06</a:t>
              </a:r>
              <a:endParaRPr sz="2400">
                <a:solidFill>
                  <a:srgbClr val="F5C700"/>
                </a:solidFill>
                <a:latin typeface="Helvetica Neue"/>
                <a:ea typeface="Helvetica Neue"/>
                <a:cs typeface="Helvetica Neue"/>
                <a:sym typeface="Helvetica Neue"/>
              </a:endParaRPr>
            </a:p>
          </p:txBody>
        </p:sp>
        <p:sp>
          <p:nvSpPr>
            <p:cNvPr id="133" name="Google Shape;133;p4"/>
            <p:cNvSpPr/>
            <p:nvPr/>
          </p:nvSpPr>
          <p:spPr>
            <a:xfrm>
              <a:off x="7136454" y="2380717"/>
              <a:ext cx="35649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lt1"/>
                  </a:solidFill>
                  <a:latin typeface="Helvetica Neue"/>
                  <a:ea typeface="Helvetica Neue"/>
                  <a:cs typeface="Helvetica Neue"/>
                  <a:sym typeface="Helvetica Neue"/>
                </a:rPr>
                <a:t>Khái niệm luồng và sơ lược lập trình đa luồng</a:t>
              </a:r>
              <a:endParaRPr b="1" sz="1600">
                <a:solidFill>
                  <a:schemeClr val="lt1"/>
                </a:solidFill>
                <a:latin typeface="Helvetica Neue"/>
                <a:ea typeface="Helvetica Neue"/>
                <a:cs typeface="Helvetica Neue"/>
                <a:sym typeface="Helvetica Neue"/>
              </a:endParaRPr>
            </a:p>
          </p:txBody>
        </p:sp>
      </p:grpSp>
      <p:sp>
        <p:nvSpPr>
          <p:cNvPr id="134" name="Google Shape;134;p4"/>
          <p:cNvSpPr txBox="1"/>
          <p:nvPr/>
        </p:nvSpPr>
        <p:spPr>
          <a:xfrm>
            <a:off x="1011625" y="-26275"/>
            <a:ext cx="57882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134F5C"/>
                </a:solidFill>
              </a:rPr>
              <a:t>Kiến thức chung</a:t>
            </a:r>
            <a:endParaRPr b="1" sz="4700">
              <a:solidFill>
                <a:srgbClr val="134F5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500"/>
                                        <p:tgtEl>
                                          <p:spTgt spid="108"/>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500"/>
                                        <p:tgtEl>
                                          <p:spTgt spid="11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500"/>
                                        <p:tgtEl>
                                          <p:spTgt spid="116"/>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p:tgtEl>
                                          <p:spTgt spid="121"/>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500"/>
                                        <p:tgtEl>
                                          <p:spTgt spid="127"/>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500"/>
                                        <p:tgtEl>
                                          <p:spTgt spid="130"/>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5"/>
          <p:cNvPicPr preferRelativeResize="0"/>
          <p:nvPr/>
        </p:nvPicPr>
        <p:blipFill>
          <a:blip r:embed="rId3">
            <a:alphaModFix/>
          </a:blip>
          <a:stretch>
            <a:fillRect/>
          </a:stretch>
        </p:blipFill>
        <p:spPr>
          <a:xfrm>
            <a:off x="1532450" y="-487425"/>
            <a:ext cx="2192300" cy="2032600"/>
          </a:xfrm>
          <a:prstGeom prst="rect">
            <a:avLst/>
          </a:prstGeom>
          <a:noFill/>
          <a:ln>
            <a:noFill/>
          </a:ln>
        </p:spPr>
      </p:pic>
      <p:sp>
        <p:nvSpPr>
          <p:cNvPr id="141" name="Google Shape;141;p5"/>
          <p:cNvSpPr txBox="1"/>
          <p:nvPr/>
        </p:nvSpPr>
        <p:spPr>
          <a:xfrm>
            <a:off x="1011625" y="-26275"/>
            <a:ext cx="55680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134F5C"/>
                </a:solidFill>
                <a:latin typeface="Helvetica Neue"/>
                <a:ea typeface="Helvetica Neue"/>
                <a:cs typeface="Helvetica Neue"/>
                <a:sym typeface="Helvetica Neue"/>
              </a:rPr>
              <a:t>Kiến thức chung</a:t>
            </a:r>
            <a:endParaRPr b="1" sz="4800">
              <a:solidFill>
                <a:srgbClr val="134F5C"/>
              </a:solidFill>
              <a:latin typeface="Helvetica Neue"/>
              <a:ea typeface="Helvetica Neue"/>
              <a:cs typeface="Helvetica Neue"/>
              <a:sym typeface="Helvetica Neue"/>
            </a:endParaRPr>
          </a:p>
        </p:txBody>
      </p:sp>
      <p:grpSp>
        <p:nvGrpSpPr>
          <p:cNvPr id="142" name="Google Shape;142;p5"/>
          <p:cNvGrpSpPr/>
          <p:nvPr/>
        </p:nvGrpSpPr>
        <p:grpSpPr>
          <a:xfrm>
            <a:off x="465207" y="902900"/>
            <a:ext cx="6949051" cy="1293039"/>
            <a:chOff x="6228991" y="2273716"/>
            <a:chExt cx="4799400" cy="1034100"/>
          </a:xfrm>
        </p:grpSpPr>
        <p:sp>
          <p:nvSpPr>
            <p:cNvPr id="143" name="Google Shape;143;p5"/>
            <p:cNvSpPr/>
            <p:nvPr/>
          </p:nvSpPr>
          <p:spPr>
            <a:xfrm>
              <a:off x="6228991" y="2273716"/>
              <a:ext cx="4799400" cy="1034100"/>
            </a:xfrm>
            <a:prstGeom prst="roundRect">
              <a:avLst>
                <a:gd fmla="val 0" name="adj"/>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4" name="Google Shape;144;p5"/>
            <p:cNvSpPr/>
            <p:nvPr/>
          </p:nvSpPr>
          <p:spPr>
            <a:xfrm>
              <a:off x="6449741" y="2480035"/>
              <a:ext cx="631200" cy="6312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400">
                  <a:solidFill>
                    <a:srgbClr val="1D4251"/>
                  </a:solidFill>
                  <a:latin typeface="Helvetica Neue"/>
                  <a:ea typeface="Helvetica Neue"/>
                  <a:cs typeface="Helvetica Neue"/>
                  <a:sym typeface="Helvetica Neue"/>
                </a:rPr>
                <a:t>01</a:t>
              </a:r>
              <a:endParaRPr sz="2400">
                <a:solidFill>
                  <a:srgbClr val="1D4251"/>
                </a:solidFill>
                <a:latin typeface="Helvetica Neue"/>
                <a:ea typeface="Helvetica Neue"/>
                <a:cs typeface="Helvetica Neue"/>
                <a:sym typeface="Helvetica Neue"/>
              </a:endParaRPr>
            </a:p>
          </p:txBody>
        </p:sp>
        <p:sp>
          <p:nvSpPr>
            <p:cNvPr id="145" name="Google Shape;145;p5"/>
            <p:cNvSpPr/>
            <p:nvPr/>
          </p:nvSpPr>
          <p:spPr>
            <a:xfrm>
              <a:off x="7163695" y="2453631"/>
              <a:ext cx="3639600" cy="63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000">
                  <a:solidFill>
                    <a:schemeClr val="lt1"/>
                  </a:solidFill>
                  <a:latin typeface="Helvetica Neue"/>
                  <a:ea typeface="Helvetica Neue"/>
                  <a:cs typeface="Helvetica Neue"/>
                  <a:sym typeface="Helvetica Neue"/>
                </a:rPr>
                <a:t>Khái niệm Địa chỉ và cổng (Address &amp; Port)</a:t>
              </a:r>
              <a:endParaRPr b="1" sz="3000">
                <a:solidFill>
                  <a:schemeClr val="lt1"/>
                </a:solidFill>
                <a:latin typeface="Helvetica Neue"/>
                <a:ea typeface="Helvetica Neue"/>
                <a:cs typeface="Helvetica Neue"/>
                <a:sym typeface="Helvetica Neue"/>
              </a:endParaRPr>
            </a:p>
          </p:txBody>
        </p:sp>
      </p:grpSp>
      <p:sp>
        <p:nvSpPr>
          <p:cNvPr id="146" name="Google Shape;146;p5"/>
          <p:cNvSpPr txBox="1"/>
          <p:nvPr/>
        </p:nvSpPr>
        <p:spPr>
          <a:xfrm>
            <a:off x="1617900" y="4393100"/>
            <a:ext cx="8321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202124"/>
                </a:solidFill>
                <a:highlight>
                  <a:srgbClr val="FFFFFF"/>
                </a:highlight>
              </a:rPr>
              <a:t>Port là giao thức bit 16 đứng đầu (chèn vào phần đầu header) của mỗi gói tin trong giao thức TCP, UDP hay còn gọi là cổng port, nơi quy định các tập dữ liệu riêng biệt.</a:t>
            </a:r>
            <a:endParaRPr sz="2600"/>
          </a:p>
        </p:txBody>
      </p:sp>
      <p:sp>
        <p:nvSpPr>
          <p:cNvPr id="147" name="Google Shape;147;p5"/>
          <p:cNvSpPr txBox="1"/>
          <p:nvPr/>
        </p:nvSpPr>
        <p:spPr>
          <a:xfrm>
            <a:off x="1617900" y="2533713"/>
            <a:ext cx="8229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232629"/>
                </a:solidFill>
                <a:highlight>
                  <a:srgbClr val="FFFFFF"/>
                </a:highlight>
                <a:latin typeface="Times New Roman"/>
                <a:ea typeface="Times New Roman"/>
                <a:cs typeface="Times New Roman"/>
                <a:sym typeface="Times New Roman"/>
              </a:rPr>
              <a:t>Địa chỉ </a:t>
            </a:r>
            <a:r>
              <a:rPr b="1" lang="en-US" sz="2400">
                <a:solidFill>
                  <a:srgbClr val="232629"/>
                </a:solidFill>
                <a:highlight>
                  <a:srgbClr val="FFFFFF"/>
                </a:highlight>
                <a:latin typeface="Times New Roman"/>
                <a:ea typeface="Times New Roman"/>
                <a:cs typeface="Times New Roman"/>
                <a:sym typeface="Times New Roman"/>
              </a:rPr>
              <a:t>IP (IP Address)</a:t>
            </a:r>
            <a:r>
              <a:rPr lang="en-US" sz="2400">
                <a:solidFill>
                  <a:srgbClr val="232629"/>
                </a:solidFill>
                <a:highlight>
                  <a:srgbClr val="FFFFFF"/>
                </a:highlight>
                <a:latin typeface="Times New Roman"/>
                <a:ea typeface="Times New Roman"/>
                <a:cs typeface="Times New Roman"/>
                <a:sym typeface="Times New Roman"/>
              </a:rPr>
              <a:t> là một nhãn số được gán cho mỗi </a:t>
            </a:r>
            <a:r>
              <a:rPr b="1" lang="en-US" sz="2400">
                <a:solidFill>
                  <a:srgbClr val="232629"/>
                </a:solidFill>
                <a:highlight>
                  <a:srgbClr val="FFFFFF"/>
                </a:highlight>
                <a:latin typeface="Times New Roman"/>
                <a:ea typeface="Times New Roman"/>
                <a:cs typeface="Times New Roman"/>
                <a:sym typeface="Times New Roman"/>
              </a:rPr>
              <a:t>thiết bị</a:t>
            </a:r>
            <a:r>
              <a:rPr lang="en-US" sz="2400">
                <a:solidFill>
                  <a:srgbClr val="232629"/>
                </a:solidFill>
                <a:highlight>
                  <a:srgbClr val="FFFFFF"/>
                </a:highlight>
                <a:latin typeface="Times New Roman"/>
                <a:ea typeface="Times New Roman"/>
                <a:cs typeface="Times New Roman"/>
                <a:sym typeface="Times New Roman"/>
              </a:rPr>
              <a:t> được kết nối với mạng máy tính sử dụng Giao thức Internet để liên lạc.</a:t>
            </a:r>
            <a:endParaRPr sz="2400">
              <a:latin typeface="Times New Roman"/>
              <a:ea typeface="Times New Roman"/>
              <a:cs typeface="Times New Roman"/>
              <a:sym typeface="Times New Roman"/>
            </a:endParaRPr>
          </a:p>
        </p:txBody>
      </p:sp>
      <p:sp>
        <p:nvSpPr>
          <p:cNvPr id="148" name="Google Shape;148;p5"/>
          <p:cNvSpPr/>
          <p:nvPr/>
        </p:nvSpPr>
        <p:spPr>
          <a:xfrm>
            <a:off x="1456430" y="2477875"/>
            <a:ext cx="8635200" cy="1293000"/>
          </a:xfrm>
          <a:prstGeom prst="roundRect">
            <a:avLst>
              <a:gd fmla="val 6918" name="adj"/>
            </a:avLst>
          </a:prstGeom>
          <a:noFill/>
          <a:ln cap="flat" cmpd="sng" w="12700">
            <a:solidFill>
              <a:srgbClr val="A6AAA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733">
              <a:solidFill>
                <a:schemeClr val="dk1"/>
              </a:solidFill>
              <a:latin typeface="Helvetica Neue"/>
              <a:ea typeface="Helvetica Neue"/>
              <a:cs typeface="Helvetica Neue"/>
              <a:sym typeface="Helvetica Neue"/>
            </a:endParaRPr>
          </a:p>
        </p:txBody>
      </p:sp>
      <p:grpSp>
        <p:nvGrpSpPr>
          <p:cNvPr id="149" name="Google Shape;149;p5"/>
          <p:cNvGrpSpPr/>
          <p:nvPr/>
        </p:nvGrpSpPr>
        <p:grpSpPr>
          <a:xfrm>
            <a:off x="209300" y="4464775"/>
            <a:ext cx="1097475" cy="1149645"/>
            <a:chOff x="0" y="0"/>
            <a:chExt cx="1910978" cy="1910978"/>
          </a:xfrm>
        </p:grpSpPr>
        <p:sp>
          <p:nvSpPr>
            <p:cNvPr id="150" name="Google Shape;150;p5"/>
            <p:cNvSpPr/>
            <p:nvPr/>
          </p:nvSpPr>
          <p:spPr>
            <a:xfrm>
              <a:off x="0" y="0"/>
              <a:ext cx="1910978" cy="1910978"/>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a:noFill/>
            </a:ln>
          </p:spPr>
          <p:txBody>
            <a:bodyPr anchorCtr="0" anchor="ctr" bIns="33850" lIns="33850" spcFirstLastPara="1" rIns="33850" wrap="square" tIns="33850">
              <a:noAutofit/>
            </a:bodyPr>
            <a:lstStyle/>
            <a:p>
              <a:pPr indent="0" lvl="0" marL="0" marR="0" rtl="0" algn="l">
                <a:spcBef>
                  <a:spcPts val="0"/>
                </a:spcBef>
                <a:spcAft>
                  <a:spcPts val="0"/>
                </a:spcAft>
                <a:buNone/>
              </a:pPr>
              <a:r>
                <a:t/>
              </a:r>
              <a:endParaRPr sz="1733">
                <a:solidFill>
                  <a:schemeClr val="dk1"/>
                </a:solidFill>
                <a:latin typeface="Helvetica Neue"/>
                <a:ea typeface="Helvetica Neue"/>
                <a:cs typeface="Helvetica Neue"/>
                <a:sym typeface="Helvetica Neue"/>
              </a:endParaRPr>
            </a:p>
          </p:txBody>
        </p:sp>
        <p:sp>
          <p:nvSpPr>
            <p:cNvPr id="151" name="Google Shape;151;p5"/>
            <p:cNvSpPr/>
            <p:nvPr/>
          </p:nvSpPr>
          <p:spPr>
            <a:xfrm>
              <a:off x="553362" y="560070"/>
              <a:ext cx="804222" cy="706914"/>
            </a:xfrm>
            <a:custGeom>
              <a:rect b="b" l="l" r="r" t="t"/>
              <a:pathLst>
                <a:path extrusionOk="0" h="21600" w="2160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33">
                <a:solidFill>
                  <a:schemeClr val="dk1"/>
                </a:solidFill>
                <a:latin typeface="Helvetica Neue"/>
                <a:ea typeface="Helvetica Neue"/>
                <a:cs typeface="Helvetica Neue"/>
                <a:sym typeface="Helvetica Neue"/>
              </a:endParaRPr>
            </a:p>
          </p:txBody>
        </p:sp>
      </p:grpSp>
      <p:grpSp>
        <p:nvGrpSpPr>
          <p:cNvPr id="152" name="Google Shape;152;p5"/>
          <p:cNvGrpSpPr/>
          <p:nvPr/>
        </p:nvGrpSpPr>
        <p:grpSpPr>
          <a:xfrm>
            <a:off x="209339" y="2544707"/>
            <a:ext cx="1097488" cy="1149684"/>
            <a:chOff x="3506384" y="2688205"/>
            <a:chExt cx="1129800" cy="1129800"/>
          </a:xfrm>
        </p:grpSpPr>
        <p:sp>
          <p:nvSpPr>
            <p:cNvPr id="153" name="Google Shape;153;p5"/>
            <p:cNvSpPr/>
            <p:nvPr/>
          </p:nvSpPr>
          <p:spPr>
            <a:xfrm>
              <a:off x="3506384" y="2688205"/>
              <a:ext cx="1129800" cy="1129800"/>
            </a:xfrm>
            <a:prstGeom prst="ellipse">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Helvetica Neue"/>
                <a:ea typeface="Helvetica Neue"/>
                <a:cs typeface="Helvetica Neue"/>
                <a:sym typeface="Helvetica Neue"/>
              </a:endParaRPr>
            </a:p>
          </p:txBody>
        </p:sp>
        <p:sp>
          <p:nvSpPr>
            <p:cNvPr id="154" name="Google Shape;154;p5"/>
            <p:cNvSpPr/>
            <p:nvPr/>
          </p:nvSpPr>
          <p:spPr>
            <a:xfrm>
              <a:off x="3766430" y="3004245"/>
              <a:ext cx="609577" cy="556162"/>
            </a:xfrm>
            <a:custGeom>
              <a:rect b="b" l="l" r="r" t="t"/>
              <a:pathLst>
                <a:path extrusionOk="0" h="299818" w="328613">
                  <a:moveTo>
                    <a:pt x="104775" y="169862"/>
                  </a:moveTo>
                  <a:lnTo>
                    <a:pt x="328613" y="169862"/>
                  </a:lnTo>
                  <a:lnTo>
                    <a:pt x="328613" y="182562"/>
                  </a:lnTo>
                  <a:lnTo>
                    <a:pt x="104775" y="182562"/>
                  </a:lnTo>
                  <a:close/>
                  <a:moveTo>
                    <a:pt x="0" y="169862"/>
                  </a:moveTo>
                  <a:lnTo>
                    <a:pt x="46038" y="169862"/>
                  </a:lnTo>
                  <a:lnTo>
                    <a:pt x="46038" y="182562"/>
                  </a:lnTo>
                  <a:lnTo>
                    <a:pt x="0" y="182562"/>
                  </a:lnTo>
                  <a:close/>
                  <a:moveTo>
                    <a:pt x="154438" y="103563"/>
                  </a:moveTo>
                  <a:cubicBezTo>
                    <a:pt x="161721" y="106793"/>
                    <a:pt x="165362" y="118247"/>
                    <a:pt x="156623" y="123121"/>
                  </a:cubicBezTo>
                  <a:cubicBezTo>
                    <a:pt x="138498" y="132219"/>
                    <a:pt x="117783" y="137418"/>
                    <a:pt x="98363" y="137418"/>
                  </a:cubicBezTo>
                  <a:cubicBezTo>
                    <a:pt x="98363" y="137418"/>
                    <a:pt x="98363" y="137418"/>
                    <a:pt x="98363" y="189409"/>
                  </a:cubicBezTo>
                  <a:cubicBezTo>
                    <a:pt x="98363" y="190709"/>
                    <a:pt x="97069" y="192009"/>
                    <a:pt x="97069" y="193308"/>
                  </a:cubicBezTo>
                  <a:cubicBezTo>
                    <a:pt x="106131" y="219304"/>
                    <a:pt x="110015" y="246599"/>
                    <a:pt x="110015" y="273894"/>
                  </a:cubicBezTo>
                  <a:cubicBezTo>
                    <a:pt x="110015" y="286892"/>
                    <a:pt x="89301" y="286892"/>
                    <a:pt x="89301" y="273894"/>
                  </a:cubicBezTo>
                  <a:cubicBezTo>
                    <a:pt x="89301" y="250498"/>
                    <a:pt x="85417" y="228402"/>
                    <a:pt x="78943" y="206306"/>
                  </a:cubicBezTo>
                  <a:cubicBezTo>
                    <a:pt x="80238" y="237500"/>
                    <a:pt x="77649" y="268695"/>
                    <a:pt x="60818" y="294690"/>
                  </a:cubicBezTo>
                  <a:cubicBezTo>
                    <a:pt x="53050" y="306388"/>
                    <a:pt x="34925" y="295990"/>
                    <a:pt x="41398" y="284292"/>
                  </a:cubicBezTo>
                  <a:cubicBezTo>
                    <a:pt x="58229" y="258297"/>
                    <a:pt x="59523" y="229702"/>
                    <a:pt x="56934" y="201107"/>
                  </a:cubicBezTo>
                  <a:cubicBezTo>
                    <a:pt x="54345" y="198507"/>
                    <a:pt x="51755" y="193308"/>
                    <a:pt x="51755" y="189409"/>
                  </a:cubicBezTo>
                  <a:cubicBezTo>
                    <a:pt x="51755" y="189409"/>
                    <a:pt x="51755" y="189409"/>
                    <a:pt x="51755" y="124421"/>
                  </a:cubicBezTo>
                  <a:cubicBezTo>
                    <a:pt x="51755" y="115322"/>
                    <a:pt x="59523" y="107524"/>
                    <a:pt x="69881" y="107524"/>
                  </a:cubicBezTo>
                  <a:cubicBezTo>
                    <a:pt x="69881" y="107524"/>
                    <a:pt x="69881" y="107524"/>
                    <a:pt x="80238" y="107524"/>
                  </a:cubicBezTo>
                  <a:cubicBezTo>
                    <a:pt x="86711" y="107524"/>
                    <a:pt x="93185" y="111423"/>
                    <a:pt x="95774" y="116622"/>
                  </a:cubicBezTo>
                  <a:cubicBezTo>
                    <a:pt x="112604" y="116622"/>
                    <a:pt x="129435" y="112723"/>
                    <a:pt x="146266" y="103624"/>
                  </a:cubicBezTo>
                  <a:cubicBezTo>
                    <a:pt x="149179" y="102325"/>
                    <a:pt x="152011" y="102487"/>
                    <a:pt x="154438" y="103563"/>
                  </a:cubicBezTo>
                  <a:close/>
                  <a:moveTo>
                    <a:pt x="258763" y="98425"/>
                  </a:moveTo>
                  <a:lnTo>
                    <a:pt x="273051" y="112713"/>
                  </a:lnTo>
                  <a:lnTo>
                    <a:pt x="285751" y="98425"/>
                  </a:lnTo>
                  <a:lnTo>
                    <a:pt x="290513" y="104775"/>
                  </a:lnTo>
                  <a:lnTo>
                    <a:pt x="277813" y="117475"/>
                  </a:lnTo>
                  <a:lnTo>
                    <a:pt x="290513" y="130175"/>
                  </a:lnTo>
                  <a:lnTo>
                    <a:pt x="285751" y="133350"/>
                  </a:lnTo>
                  <a:lnTo>
                    <a:pt x="273051" y="120650"/>
                  </a:lnTo>
                  <a:lnTo>
                    <a:pt x="258763" y="133350"/>
                  </a:lnTo>
                  <a:lnTo>
                    <a:pt x="255588" y="130175"/>
                  </a:lnTo>
                  <a:lnTo>
                    <a:pt x="268288" y="117475"/>
                  </a:lnTo>
                  <a:lnTo>
                    <a:pt x="255588" y="104775"/>
                  </a:lnTo>
                  <a:close/>
                  <a:moveTo>
                    <a:pt x="75407" y="53975"/>
                  </a:moveTo>
                  <a:cubicBezTo>
                    <a:pt x="88120" y="53975"/>
                    <a:pt x="98426" y="63925"/>
                    <a:pt x="98426" y="76200"/>
                  </a:cubicBezTo>
                  <a:cubicBezTo>
                    <a:pt x="98426" y="88475"/>
                    <a:pt x="88120" y="98425"/>
                    <a:pt x="75407" y="98425"/>
                  </a:cubicBezTo>
                  <a:cubicBezTo>
                    <a:pt x="62694" y="98425"/>
                    <a:pt x="52388" y="88475"/>
                    <a:pt x="52388" y="76200"/>
                  </a:cubicBezTo>
                  <a:cubicBezTo>
                    <a:pt x="52388" y="63925"/>
                    <a:pt x="62694" y="53975"/>
                    <a:pt x="75407" y="53975"/>
                  </a:cubicBezTo>
                  <a:close/>
                  <a:moveTo>
                    <a:pt x="132688" y="31615"/>
                  </a:moveTo>
                  <a:cubicBezTo>
                    <a:pt x="160679" y="29982"/>
                    <a:pt x="175946" y="51023"/>
                    <a:pt x="190486" y="71338"/>
                  </a:cubicBezTo>
                  <a:cubicBezTo>
                    <a:pt x="204704" y="90686"/>
                    <a:pt x="220213" y="110034"/>
                    <a:pt x="246063" y="112614"/>
                  </a:cubicBezTo>
                  <a:cubicBezTo>
                    <a:pt x="246063" y="112614"/>
                    <a:pt x="246063" y="112614"/>
                    <a:pt x="244770" y="119063"/>
                  </a:cubicBezTo>
                  <a:cubicBezTo>
                    <a:pt x="216336" y="116484"/>
                    <a:pt x="200826" y="95845"/>
                    <a:pt x="185316" y="75208"/>
                  </a:cubicBezTo>
                  <a:cubicBezTo>
                    <a:pt x="165929" y="48121"/>
                    <a:pt x="147835" y="24904"/>
                    <a:pt x="102598" y="46831"/>
                  </a:cubicBezTo>
                  <a:cubicBezTo>
                    <a:pt x="102598" y="46831"/>
                    <a:pt x="102598" y="46831"/>
                    <a:pt x="100013" y="41672"/>
                  </a:cubicBezTo>
                  <a:cubicBezTo>
                    <a:pt x="112615" y="35223"/>
                    <a:pt x="123358" y="32159"/>
                    <a:pt x="132688" y="31615"/>
                  </a:cubicBezTo>
                  <a:close/>
                  <a:moveTo>
                    <a:pt x="0" y="0"/>
                  </a:moveTo>
                  <a:lnTo>
                    <a:pt x="328613" y="0"/>
                  </a:lnTo>
                  <a:lnTo>
                    <a:pt x="328613" y="161925"/>
                  </a:lnTo>
                  <a:lnTo>
                    <a:pt x="104775" y="161925"/>
                  </a:lnTo>
                  <a:lnTo>
                    <a:pt x="104775" y="149225"/>
                  </a:lnTo>
                  <a:lnTo>
                    <a:pt x="315913" y="149225"/>
                  </a:lnTo>
                  <a:lnTo>
                    <a:pt x="315913" y="14287"/>
                  </a:lnTo>
                  <a:lnTo>
                    <a:pt x="12700" y="14287"/>
                  </a:lnTo>
                  <a:lnTo>
                    <a:pt x="12700" y="149225"/>
                  </a:lnTo>
                  <a:lnTo>
                    <a:pt x="46037" y="149225"/>
                  </a:lnTo>
                  <a:lnTo>
                    <a:pt x="46037" y="161925"/>
                  </a:lnTo>
                  <a:lnTo>
                    <a:pt x="0" y="16192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sp>
        <p:nvSpPr>
          <p:cNvPr id="155" name="Google Shape;155;p5"/>
          <p:cNvSpPr/>
          <p:nvPr/>
        </p:nvSpPr>
        <p:spPr>
          <a:xfrm>
            <a:off x="1456430" y="4382875"/>
            <a:ext cx="8635200" cy="1293000"/>
          </a:xfrm>
          <a:prstGeom prst="roundRect">
            <a:avLst>
              <a:gd fmla="val 6918" name="adj"/>
            </a:avLst>
          </a:prstGeom>
          <a:noFill/>
          <a:ln cap="flat" cmpd="sng" w="12700">
            <a:solidFill>
              <a:srgbClr val="A6AAA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733">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500"/>
                                        <p:tgtEl>
                                          <p:spTgt spid="1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500"/>
                                        <p:tgtEl>
                                          <p:spTgt spid="1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600"/>
                                        <p:tgtEl>
                                          <p:spTgt spid="1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500"/>
                                        <p:tgtEl>
                                          <p:spTgt spid="1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500"/>
                                        <p:tgtEl>
                                          <p:spTgt spid="1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6"/>
          <p:cNvPicPr preferRelativeResize="0"/>
          <p:nvPr/>
        </p:nvPicPr>
        <p:blipFill>
          <a:blip r:embed="rId3">
            <a:alphaModFix/>
          </a:blip>
          <a:stretch>
            <a:fillRect/>
          </a:stretch>
        </p:blipFill>
        <p:spPr>
          <a:xfrm>
            <a:off x="1647325" y="-503700"/>
            <a:ext cx="2523475" cy="2068795"/>
          </a:xfrm>
          <a:prstGeom prst="rect">
            <a:avLst/>
          </a:prstGeom>
          <a:noFill/>
          <a:ln>
            <a:noFill/>
          </a:ln>
        </p:spPr>
      </p:pic>
      <p:sp>
        <p:nvSpPr>
          <p:cNvPr id="162" name="Google Shape;162;p6"/>
          <p:cNvSpPr txBox="1"/>
          <p:nvPr/>
        </p:nvSpPr>
        <p:spPr>
          <a:xfrm>
            <a:off x="1011625" y="-26274"/>
            <a:ext cx="590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134F5C"/>
                </a:solidFill>
                <a:latin typeface="Helvetica Neue"/>
                <a:ea typeface="Helvetica Neue"/>
                <a:cs typeface="Helvetica Neue"/>
                <a:sym typeface="Helvetica Neue"/>
              </a:rPr>
              <a:t>Kiến thức chung</a:t>
            </a:r>
            <a:endParaRPr b="1" sz="4800">
              <a:solidFill>
                <a:srgbClr val="134F5C"/>
              </a:solidFill>
              <a:latin typeface="Helvetica Neue"/>
              <a:ea typeface="Helvetica Neue"/>
              <a:cs typeface="Helvetica Neue"/>
              <a:sym typeface="Helvetica Neue"/>
            </a:endParaRPr>
          </a:p>
        </p:txBody>
      </p:sp>
      <p:grpSp>
        <p:nvGrpSpPr>
          <p:cNvPr id="163" name="Google Shape;163;p6"/>
          <p:cNvGrpSpPr/>
          <p:nvPr/>
        </p:nvGrpSpPr>
        <p:grpSpPr>
          <a:xfrm>
            <a:off x="889256" y="1167207"/>
            <a:ext cx="5591301" cy="831003"/>
            <a:chOff x="6228991" y="2273716"/>
            <a:chExt cx="4799400" cy="1034100"/>
          </a:xfrm>
        </p:grpSpPr>
        <p:sp>
          <p:nvSpPr>
            <p:cNvPr id="164" name="Google Shape;164;p6"/>
            <p:cNvSpPr/>
            <p:nvPr/>
          </p:nvSpPr>
          <p:spPr>
            <a:xfrm>
              <a:off x="6228991" y="2273716"/>
              <a:ext cx="4799400" cy="1034100"/>
            </a:xfrm>
            <a:prstGeom prst="roundRect">
              <a:avLst>
                <a:gd fmla="val 0" name="adj"/>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5" name="Google Shape;165;p6"/>
            <p:cNvSpPr/>
            <p:nvPr/>
          </p:nvSpPr>
          <p:spPr>
            <a:xfrm>
              <a:off x="6449741" y="2480035"/>
              <a:ext cx="631200" cy="6312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400">
                  <a:solidFill>
                    <a:srgbClr val="F5C700"/>
                  </a:solidFill>
                  <a:latin typeface="Helvetica Neue"/>
                  <a:ea typeface="Helvetica Neue"/>
                  <a:cs typeface="Helvetica Neue"/>
                  <a:sym typeface="Helvetica Neue"/>
                </a:rPr>
                <a:t>02</a:t>
              </a:r>
              <a:endParaRPr sz="2400">
                <a:solidFill>
                  <a:srgbClr val="F5C700"/>
                </a:solidFill>
                <a:latin typeface="Helvetica Neue"/>
                <a:ea typeface="Helvetica Neue"/>
                <a:cs typeface="Helvetica Neue"/>
                <a:sym typeface="Helvetica Neue"/>
              </a:endParaRPr>
            </a:p>
          </p:txBody>
        </p:sp>
        <p:sp>
          <p:nvSpPr>
            <p:cNvPr id="166" name="Google Shape;166;p6"/>
            <p:cNvSpPr/>
            <p:nvPr/>
          </p:nvSpPr>
          <p:spPr>
            <a:xfrm>
              <a:off x="7136444" y="2380691"/>
              <a:ext cx="3246300" cy="62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000">
                  <a:solidFill>
                    <a:schemeClr val="lt1"/>
                  </a:solidFill>
                  <a:latin typeface="Helvetica Neue"/>
                  <a:ea typeface="Helvetica Neue"/>
                  <a:cs typeface="Helvetica Neue"/>
                  <a:sym typeface="Helvetica Neue"/>
                </a:rPr>
                <a:t>Lớp IPAddress</a:t>
              </a:r>
              <a:endParaRPr b="1" sz="3000">
                <a:solidFill>
                  <a:schemeClr val="lt1"/>
                </a:solidFill>
                <a:latin typeface="Helvetica Neue"/>
                <a:ea typeface="Helvetica Neue"/>
                <a:cs typeface="Helvetica Neue"/>
                <a:sym typeface="Helvetica Neue"/>
              </a:endParaRPr>
            </a:p>
          </p:txBody>
        </p:sp>
      </p:grpSp>
      <p:grpSp>
        <p:nvGrpSpPr>
          <p:cNvPr id="167" name="Google Shape;167;p6"/>
          <p:cNvGrpSpPr/>
          <p:nvPr/>
        </p:nvGrpSpPr>
        <p:grpSpPr>
          <a:xfrm>
            <a:off x="889248" y="2671200"/>
            <a:ext cx="8937300" cy="2570100"/>
            <a:chOff x="889248" y="2671200"/>
            <a:chExt cx="8937300" cy="2570100"/>
          </a:xfrm>
        </p:grpSpPr>
        <p:sp>
          <p:nvSpPr>
            <p:cNvPr id="168" name="Google Shape;168;p6"/>
            <p:cNvSpPr/>
            <p:nvPr/>
          </p:nvSpPr>
          <p:spPr>
            <a:xfrm>
              <a:off x="889248" y="2671200"/>
              <a:ext cx="8937300" cy="2570100"/>
            </a:xfrm>
            <a:prstGeom prst="roundRect">
              <a:avLst>
                <a:gd fmla="val 0" name="adj"/>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9" name="Google Shape;169;p6"/>
            <p:cNvSpPr txBox="1"/>
            <p:nvPr/>
          </p:nvSpPr>
          <p:spPr>
            <a:xfrm>
              <a:off x="1300700" y="3125100"/>
              <a:ext cx="81144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rPr>
                <a:t>Với địa chỉ IP IPv4, có năm lớp dải IP khả dụng:  Lớp A, Lớp B, Lớp C, Lớp D và Lớp E, trong khi lớp A, B và C được sử dụng phổ biến. Mỗi lớp cho phép một loạt các địa chỉ IP hợp lệ.</a:t>
              </a:r>
              <a:endParaRPr sz="2400">
                <a:solidFill>
                  <a:schemeClr val="lt1"/>
                </a:solidFill>
              </a:endParaRPr>
            </a:p>
          </p:txBody>
        </p:sp>
      </p:gr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500"/>
                                        <p:tgtEl>
                                          <p:spTgt spid="1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500"/>
                                        <p:tgtEl>
                                          <p:spTgt spid="1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7"/>
          <p:cNvPicPr preferRelativeResize="0"/>
          <p:nvPr/>
        </p:nvPicPr>
        <p:blipFill>
          <a:blip r:embed="rId3">
            <a:alphaModFix/>
          </a:blip>
          <a:stretch>
            <a:fillRect/>
          </a:stretch>
        </p:blipFill>
        <p:spPr>
          <a:xfrm>
            <a:off x="1593125" y="-461100"/>
            <a:ext cx="2397700" cy="1965700"/>
          </a:xfrm>
          <a:prstGeom prst="rect">
            <a:avLst/>
          </a:prstGeom>
          <a:noFill/>
          <a:ln>
            <a:noFill/>
          </a:ln>
        </p:spPr>
      </p:pic>
      <p:sp>
        <p:nvSpPr>
          <p:cNvPr id="176" name="Google Shape;176;p7"/>
          <p:cNvSpPr txBox="1"/>
          <p:nvPr/>
        </p:nvSpPr>
        <p:spPr>
          <a:xfrm>
            <a:off x="1011625" y="-26274"/>
            <a:ext cx="590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134F5C"/>
                </a:solidFill>
                <a:latin typeface="Helvetica Neue"/>
                <a:ea typeface="Helvetica Neue"/>
                <a:cs typeface="Helvetica Neue"/>
                <a:sym typeface="Helvetica Neue"/>
              </a:rPr>
              <a:t>Kiến thức chung</a:t>
            </a:r>
            <a:endParaRPr b="1" sz="4800">
              <a:solidFill>
                <a:srgbClr val="134F5C"/>
              </a:solidFill>
              <a:latin typeface="Helvetica Neue"/>
              <a:ea typeface="Helvetica Neue"/>
              <a:cs typeface="Helvetica Neue"/>
              <a:sym typeface="Helvetica Neue"/>
            </a:endParaRPr>
          </a:p>
        </p:txBody>
      </p:sp>
      <p:grpSp>
        <p:nvGrpSpPr>
          <p:cNvPr id="177" name="Google Shape;177;p7"/>
          <p:cNvGrpSpPr/>
          <p:nvPr/>
        </p:nvGrpSpPr>
        <p:grpSpPr>
          <a:xfrm>
            <a:off x="1292264" y="1490531"/>
            <a:ext cx="5068646" cy="831003"/>
            <a:chOff x="6228991" y="2273716"/>
            <a:chExt cx="4799400" cy="1034100"/>
          </a:xfrm>
        </p:grpSpPr>
        <p:sp>
          <p:nvSpPr>
            <p:cNvPr id="178" name="Google Shape;178;p7"/>
            <p:cNvSpPr/>
            <p:nvPr/>
          </p:nvSpPr>
          <p:spPr>
            <a:xfrm>
              <a:off x="6228991" y="2273716"/>
              <a:ext cx="4799400" cy="1034100"/>
            </a:xfrm>
            <a:prstGeom prst="roundRect">
              <a:avLst>
                <a:gd fmla="val 0" name="adj"/>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79" name="Google Shape;179;p7"/>
            <p:cNvSpPr/>
            <p:nvPr/>
          </p:nvSpPr>
          <p:spPr>
            <a:xfrm>
              <a:off x="6449741" y="2480035"/>
              <a:ext cx="631200" cy="6312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400">
                  <a:solidFill>
                    <a:srgbClr val="1D4251"/>
                  </a:solidFill>
                  <a:latin typeface="Helvetica Neue"/>
                  <a:ea typeface="Helvetica Neue"/>
                  <a:cs typeface="Helvetica Neue"/>
                  <a:sym typeface="Helvetica Neue"/>
                </a:rPr>
                <a:t>03</a:t>
              </a:r>
              <a:endParaRPr sz="2400">
                <a:solidFill>
                  <a:srgbClr val="1D4251"/>
                </a:solidFill>
                <a:latin typeface="Helvetica Neue"/>
                <a:ea typeface="Helvetica Neue"/>
                <a:cs typeface="Helvetica Neue"/>
                <a:sym typeface="Helvetica Neue"/>
              </a:endParaRPr>
            </a:p>
          </p:txBody>
        </p:sp>
        <p:sp>
          <p:nvSpPr>
            <p:cNvPr id="180" name="Google Shape;180;p7"/>
            <p:cNvSpPr/>
            <p:nvPr/>
          </p:nvSpPr>
          <p:spPr>
            <a:xfrm>
              <a:off x="7136442" y="2397340"/>
              <a:ext cx="3289800" cy="74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000">
                  <a:solidFill>
                    <a:schemeClr val="lt1"/>
                  </a:solidFill>
                  <a:latin typeface="Helvetica Neue"/>
                  <a:ea typeface="Helvetica Neue"/>
                  <a:cs typeface="Helvetica Neue"/>
                  <a:sym typeface="Helvetica Neue"/>
                </a:rPr>
                <a:t>Lớp IPEndpoint</a:t>
              </a:r>
              <a:endParaRPr b="1" sz="3000">
                <a:solidFill>
                  <a:schemeClr val="lt1"/>
                </a:solidFill>
                <a:latin typeface="Helvetica Neue"/>
                <a:ea typeface="Helvetica Neue"/>
                <a:cs typeface="Helvetica Neue"/>
                <a:sym typeface="Helvetica Neue"/>
              </a:endParaRPr>
            </a:p>
          </p:txBody>
        </p:sp>
      </p:grpSp>
      <p:sp>
        <p:nvSpPr>
          <p:cNvPr id="181" name="Google Shape;181;p7"/>
          <p:cNvSpPr txBox="1"/>
          <p:nvPr/>
        </p:nvSpPr>
        <p:spPr>
          <a:xfrm>
            <a:off x="1292275" y="2755125"/>
            <a:ext cx="8630700" cy="1440600"/>
          </a:xfrm>
          <a:prstGeom prst="rect">
            <a:avLst/>
          </a:prstGeom>
          <a:solidFill>
            <a:srgbClr val="FCDD3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1C4587"/>
                </a:solidFill>
              </a:rPr>
              <a:t>Trong mạng, để hai trạm có thể trao đổi thông tin được với nhau thì chúng cần phải biết được địa chỉ (IP) của nhau và số hiệu cổng mà hai bên dùng để trao đổi thông tin.</a:t>
            </a:r>
            <a:endParaRPr sz="2400">
              <a:solidFill>
                <a:srgbClr val="1C4587"/>
              </a:solidFill>
            </a:endParaRPr>
          </a:p>
          <a:p>
            <a:pPr indent="0" lvl="0" marL="0" rtl="0" algn="l">
              <a:spcBef>
                <a:spcPts val="0"/>
              </a:spcBef>
              <a:spcAft>
                <a:spcPts val="0"/>
              </a:spcAft>
              <a:buNone/>
            </a:pPr>
            <a:r>
              <a:t/>
            </a:r>
            <a:endParaRPr sz="2400">
              <a:solidFill>
                <a:srgbClr val="1C4587"/>
              </a:solidFill>
            </a:endParaRPr>
          </a:p>
          <a:p>
            <a:pPr indent="0" lvl="0" marL="0" rtl="0" algn="l">
              <a:spcBef>
                <a:spcPts val="0"/>
              </a:spcBef>
              <a:spcAft>
                <a:spcPts val="0"/>
              </a:spcAft>
              <a:buNone/>
            </a:pPr>
            <a:r>
              <a:rPr lang="en-US" sz="2400">
                <a:solidFill>
                  <a:srgbClr val="1C4587"/>
                </a:solidFill>
              </a:rPr>
              <a:t> </a:t>
            </a:r>
            <a:endParaRPr/>
          </a:p>
        </p:txBody>
      </p:sp>
      <p:sp>
        <p:nvSpPr>
          <p:cNvPr id="182" name="Google Shape;182;p7"/>
          <p:cNvSpPr txBox="1"/>
          <p:nvPr/>
        </p:nvSpPr>
        <p:spPr>
          <a:xfrm>
            <a:off x="1292275" y="4464725"/>
            <a:ext cx="8630700" cy="1724100"/>
          </a:xfrm>
          <a:prstGeom prst="rect">
            <a:avLst/>
          </a:prstGeom>
          <a:solidFill>
            <a:srgbClr val="FCDD37"/>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solidFill>
                  <a:srgbClr val="1C4587"/>
                </a:solidFill>
              </a:rPr>
              <a:t>Lớp IPAddress mới chỉ cung cấp cho ta một vế là địa chỉ IP (IPAddress), như vậy vẫn còn thiếu vế thứ hai là số hiệu cổng (Port number). Như vậy, lớp IPEndpoint chính là lớp chứa đựng cả IPAddress và Port numbe</a:t>
            </a:r>
            <a:r>
              <a:rPr lang="en-US" sz="2400">
                <a:solidFill>
                  <a:schemeClr val="dk1"/>
                </a:solidFill>
              </a:rPr>
              <a:t>r.</a:t>
            </a:r>
            <a:endParaRPr sz="2400">
              <a:solidFill>
                <a:schemeClr val="dk1"/>
              </a:solidFill>
            </a:endParaRPr>
          </a:p>
          <a:p>
            <a:pPr indent="0" lvl="0" marL="0" rtl="0" algn="l">
              <a:spcBef>
                <a:spcPts val="0"/>
              </a:spcBef>
              <a:spcAft>
                <a:spcPts val="0"/>
              </a:spcAft>
              <a:buNone/>
            </a:pPr>
            <a:r>
              <a:t/>
            </a:r>
            <a:endParaRPr/>
          </a:p>
        </p:txBody>
      </p:sp>
      <p:pic>
        <p:nvPicPr>
          <p:cNvPr id="183" name="Google Shape;183;p7"/>
          <p:cNvPicPr preferRelativeResize="0"/>
          <p:nvPr/>
        </p:nvPicPr>
        <p:blipFill>
          <a:blip r:embed="rId4">
            <a:alphaModFix/>
          </a:blip>
          <a:stretch>
            <a:fillRect/>
          </a:stretch>
        </p:blipFill>
        <p:spPr>
          <a:xfrm>
            <a:off x="8390100" y="804726"/>
            <a:ext cx="3327488" cy="1965700"/>
          </a:xfrm>
          <a:prstGeom prst="rect">
            <a:avLst/>
          </a:prstGeom>
          <a:noFill/>
          <a:ln>
            <a:noFill/>
          </a:ln>
        </p:spPr>
      </p:pic>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600"/>
                                        <p:tgtEl>
                                          <p:spTgt spid="1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500"/>
                                        <p:tgtEl>
                                          <p:spTgt spid="1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500"/>
                                        <p:tgtEl>
                                          <p:spTgt spid="1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8"/>
          <p:cNvPicPr preferRelativeResize="0"/>
          <p:nvPr/>
        </p:nvPicPr>
        <p:blipFill>
          <a:blip r:embed="rId3">
            <a:alphaModFix/>
          </a:blip>
          <a:stretch>
            <a:fillRect/>
          </a:stretch>
        </p:blipFill>
        <p:spPr>
          <a:xfrm>
            <a:off x="1581950" y="-461625"/>
            <a:ext cx="2447600" cy="2006591"/>
          </a:xfrm>
          <a:prstGeom prst="rect">
            <a:avLst/>
          </a:prstGeom>
          <a:noFill/>
          <a:ln>
            <a:noFill/>
          </a:ln>
        </p:spPr>
      </p:pic>
      <p:sp>
        <p:nvSpPr>
          <p:cNvPr id="190" name="Google Shape;190;p8"/>
          <p:cNvSpPr txBox="1"/>
          <p:nvPr/>
        </p:nvSpPr>
        <p:spPr>
          <a:xfrm>
            <a:off x="1011625" y="-26274"/>
            <a:ext cx="590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134F5C"/>
                </a:solidFill>
                <a:latin typeface="Helvetica Neue"/>
                <a:ea typeface="Helvetica Neue"/>
                <a:cs typeface="Helvetica Neue"/>
                <a:sym typeface="Helvetica Neue"/>
              </a:rPr>
              <a:t>Kiến thức chung</a:t>
            </a:r>
            <a:endParaRPr b="1" sz="4800">
              <a:solidFill>
                <a:srgbClr val="134F5C"/>
              </a:solidFill>
              <a:latin typeface="Helvetica Neue"/>
              <a:ea typeface="Helvetica Neue"/>
              <a:cs typeface="Helvetica Neue"/>
              <a:sym typeface="Helvetica Neue"/>
            </a:endParaRPr>
          </a:p>
        </p:txBody>
      </p:sp>
      <p:sp>
        <p:nvSpPr>
          <p:cNvPr id="191" name="Google Shape;191;p8"/>
          <p:cNvSpPr txBox="1"/>
          <p:nvPr/>
        </p:nvSpPr>
        <p:spPr>
          <a:xfrm>
            <a:off x="1171575" y="2581550"/>
            <a:ext cx="10872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Lớp TcpClient này cung cấp các phương thức đơn giản để kết nối, gửi và nhận dữ liệu luồng qua mạng ở chế độ chặn đồng bộ</a:t>
            </a:r>
            <a:endParaRPr sz="2400"/>
          </a:p>
        </p:txBody>
      </p:sp>
      <p:grpSp>
        <p:nvGrpSpPr>
          <p:cNvPr id="192" name="Google Shape;192;p8"/>
          <p:cNvGrpSpPr/>
          <p:nvPr/>
        </p:nvGrpSpPr>
        <p:grpSpPr>
          <a:xfrm>
            <a:off x="1019216" y="770592"/>
            <a:ext cx="5668027" cy="1243239"/>
            <a:chOff x="1171575" y="999212"/>
            <a:chExt cx="5827706" cy="1387854"/>
          </a:xfrm>
        </p:grpSpPr>
        <p:sp>
          <p:nvSpPr>
            <p:cNvPr id="193" name="Google Shape;193;p8"/>
            <p:cNvSpPr/>
            <p:nvPr/>
          </p:nvSpPr>
          <p:spPr>
            <a:xfrm>
              <a:off x="1171575" y="999212"/>
              <a:ext cx="5827706" cy="1387854"/>
            </a:xfrm>
            <a:prstGeom prst="roundRect">
              <a:avLst>
                <a:gd fmla="val 0" name="adj"/>
              </a:avLst>
            </a:prstGeom>
            <a:solidFill>
              <a:srgbClr val="F5C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4" name="Google Shape;194;p8"/>
            <p:cNvSpPr/>
            <p:nvPr/>
          </p:nvSpPr>
          <p:spPr>
            <a:xfrm>
              <a:off x="1826959" y="1457938"/>
              <a:ext cx="701579" cy="752201"/>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400">
                  <a:solidFill>
                    <a:srgbClr val="F5C700"/>
                  </a:solidFill>
                  <a:latin typeface="Helvetica Neue"/>
                  <a:ea typeface="Helvetica Neue"/>
                  <a:cs typeface="Helvetica Neue"/>
                  <a:sym typeface="Helvetica Neue"/>
                </a:rPr>
                <a:t>04</a:t>
              </a:r>
              <a:endParaRPr sz="2400">
                <a:solidFill>
                  <a:srgbClr val="F5C700"/>
                </a:solidFill>
                <a:latin typeface="Helvetica Neue"/>
                <a:ea typeface="Helvetica Neue"/>
                <a:cs typeface="Helvetica Neue"/>
                <a:sym typeface="Helvetica Neue"/>
              </a:endParaRPr>
            </a:p>
          </p:txBody>
        </p:sp>
        <p:sp>
          <p:nvSpPr>
            <p:cNvPr id="195" name="Google Shape;195;p8"/>
            <p:cNvSpPr/>
            <p:nvPr/>
          </p:nvSpPr>
          <p:spPr>
            <a:xfrm>
              <a:off x="2694404" y="1169381"/>
              <a:ext cx="3982500" cy="108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000">
                  <a:solidFill>
                    <a:schemeClr val="lt1"/>
                  </a:solidFill>
                  <a:latin typeface="Helvetica Neue"/>
                  <a:ea typeface="Helvetica Neue"/>
                  <a:cs typeface="Helvetica Neue"/>
                  <a:sym typeface="Helvetica Neue"/>
                </a:rPr>
                <a:t>Lớp TCP (TCP Client</a:t>
              </a:r>
              <a:endParaRPr b="1" sz="3000">
                <a:solidFill>
                  <a:schemeClr val="lt1"/>
                </a:solidFill>
                <a:latin typeface="Helvetica Neue"/>
                <a:ea typeface="Helvetica Neue"/>
                <a:cs typeface="Helvetica Neue"/>
                <a:sym typeface="Helvetica Neue"/>
              </a:endParaRPr>
            </a:p>
            <a:p>
              <a:pPr indent="0" lvl="0" marL="0" marR="0" rtl="0" algn="l">
                <a:spcBef>
                  <a:spcPts val="0"/>
                </a:spcBef>
                <a:spcAft>
                  <a:spcPts val="0"/>
                </a:spcAft>
                <a:buNone/>
              </a:pPr>
              <a:r>
                <a:rPr b="1" lang="en-US" sz="3000">
                  <a:solidFill>
                    <a:schemeClr val="lt1"/>
                  </a:solidFill>
                  <a:latin typeface="Helvetica Neue"/>
                  <a:ea typeface="Helvetica Neue"/>
                  <a:cs typeface="Helvetica Neue"/>
                  <a:sym typeface="Helvetica Neue"/>
                </a:rPr>
                <a:t>Lớp TCPListener)</a:t>
              </a:r>
              <a:endParaRPr b="1" sz="3000">
                <a:solidFill>
                  <a:schemeClr val="lt1"/>
                </a:solidFill>
                <a:latin typeface="Helvetica Neue"/>
                <a:ea typeface="Helvetica Neue"/>
                <a:cs typeface="Helvetica Neue"/>
                <a:sym typeface="Helvetica Neue"/>
              </a:endParaRPr>
            </a:p>
          </p:txBody>
        </p:sp>
      </p:grpSp>
      <p:sp>
        <p:nvSpPr>
          <p:cNvPr id="196" name="Google Shape;196;p8"/>
          <p:cNvSpPr txBox="1"/>
          <p:nvPr/>
        </p:nvSpPr>
        <p:spPr>
          <a:xfrm>
            <a:off x="1164225" y="3504950"/>
            <a:ext cx="10735200" cy="356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US" sz="2400">
                <a:solidFill>
                  <a:schemeClr val="dk1"/>
                </a:solidFill>
                <a:highlight>
                  <a:srgbClr val="FFFFFF"/>
                </a:highlight>
                <a:latin typeface="Helvetica Neue"/>
                <a:ea typeface="Helvetica Neue"/>
                <a:cs typeface="Helvetica Neue"/>
                <a:sym typeface="Helvetica Neue"/>
              </a:rPr>
              <a:t>Để </a:t>
            </a:r>
            <a:r>
              <a:rPr lang="en-US" sz="2400">
                <a:solidFill>
                  <a:schemeClr val="dk1"/>
                </a:solidFill>
                <a:highlight>
                  <a:srgbClr val="FFFFFF"/>
                </a:highlight>
                <a:latin typeface="Courier New"/>
                <a:ea typeface="Courier New"/>
                <a:cs typeface="Courier New"/>
                <a:sym typeface="Courier New"/>
              </a:rPr>
              <a:t>TcpClient </a:t>
            </a:r>
            <a:r>
              <a:rPr lang="en-US" sz="2400">
                <a:solidFill>
                  <a:schemeClr val="dk1"/>
                </a:solidFill>
                <a:highlight>
                  <a:srgbClr val="FFFFFF"/>
                </a:highlight>
                <a:latin typeface="Helvetica Neue"/>
                <a:ea typeface="Helvetica Neue"/>
                <a:cs typeface="Helvetica Neue"/>
                <a:sym typeface="Helvetica Neue"/>
              </a:rPr>
              <a:t>kết nối và trao đổi dữ liệu, </a:t>
            </a:r>
            <a:r>
              <a:rPr lang="en-US" sz="2400">
                <a:solidFill>
                  <a:schemeClr val="dk1"/>
                </a:solidFill>
                <a:highlight>
                  <a:srgbClr val="FFFFFF"/>
                </a:highlight>
                <a:uFill>
                  <a:noFill/>
                </a:uFill>
                <a:latin typeface="Helvetica Neue"/>
                <a:ea typeface="Helvetica Neue"/>
                <a:cs typeface="Helvetica Neue"/>
                <a:sym typeface="Helvetica Neue"/>
                <a:hlinkClick r:id="rId4">
                  <a:extLst>
                    <a:ext uri="{A12FA001-AC4F-418D-AE19-62706E023703}">
                      <ahyp:hlinkClr val="tx"/>
                    </a:ext>
                  </a:extLst>
                </a:hlinkClick>
              </a:rPr>
              <a:t>TcpListener</a:t>
            </a:r>
            <a:r>
              <a:rPr lang="en-US" sz="2400">
                <a:solidFill>
                  <a:schemeClr val="dk1"/>
                </a:solidFill>
                <a:highlight>
                  <a:srgbClr val="FFFFFF"/>
                </a:highlight>
                <a:latin typeface="Helvetica Neue"/>
                <a:ea typeface="Helvetica Neue"/>
                <a:cs typeface="Helvetica Neue"/>
                <a:sym typeface="Helvetica Neue"/>
              </a:rPr>
              <a:t> hoặc </a:t>
            </a:r>
            <a:r>
              <a:rPr lang="en-US" sz="2400">
                <a:solidFill>
                  <a:schemeClr val="dk1"/>
                </a:solidFill>
                <a:highlight>
                  <a:srgbClr val="FFFFFF"/>
                </a:highlight>
                <a:uFill>
                  <a:noFill/>
                </a:uFill>
                <a:latin typeface="Helvetica Neue"/>
                <a:ea typeface="Helvetica Neue"/>
                <a:cs typeface="Helvetica Neue"/>
                <a:sym typeface="Helvetica Neue"/>
                <a:hlinkClick r:id="rId5">
                  <a:extLst>
                    <a:ext uri="{A12FA001-AC4F-418D-AE19-62706E023703}">
                      <ahyp:hlinkClr val="tx"/>
                    </a:ext>
                  </a:extLst>
                </a:hlinkClick>
              </a:rPr>
              <a:t>Socket</a:t>
            </a:r>
            <a:r>
              <a:rPr lang="en-US" sz="2400">
                <a:solidFill>
                  <a:schemeClr val="dk1"/>
                </a:solidFill>
                <a:highlight>
                  <a:srgbClr val="FFFFFF"/>
                </a:highlight>
                <a:latin typeface="Helvetica Neue"/>
                <a:ea typeface="Helvetica Neue"/>
                <a:cs typeface="Helvetica Neue"/>
                <a:sym typeface="Helvetica Neue"/>
              </a:rPr>
              <a:t> được tạo bằng TCP </a:t>
            </a:r>
            <a:r>
              <a:rPr lang="en-US" sz="2400">
                <a:solidFill>
                  <a:schemeClr val="dk1"/>
                </a:solidFill>
                <a:highlight>
                  <a:srgbClr val="FFFFFF"/>
                </a:highlight>
                <a:uFill>
                  <a:noFill/>
                </a:uFill>
                <a:latin typeface="Helvetica Neue"/>
                <a:ea typeface="Helvetica Neue"/>
                <a:cs typeface="Helvetica Neue"/>
                <a:sym typeface="Helvetica Neue"/>
                <a:hlinkClick r:id="rId6">
                  <a:extLst>
                    <a:ext uri="{A12FA001-AC4F-418D-AE19-62706E023703}">
                      <ahyp:hlinkClr val="tx"/>
                    </a:ext>
                  </a:extLst>
                </a:hlinkClick>
              </a:rPr>
              <a:t>ProtocolType</a:t>
            </a:r>
            <a:r>
              <a:rPr lang="en-US" sz="2400">
                <a:solidFill>
                  <a:schemeClr val="dk1"/>
                </a:solidFill>
                <a:highlight>
                  <a:srgbClr val="FFFFFF"/>
                </a:highlight>
                <a:latin typeface="Helvetica Neue"/>
                <a:ea typeface="Helvetica Neue"/>
                <a:cs typeface="Helvetica Neue"/>
                <a:sym typeface="Helvetica Neue"/>
              </a:rPr>
              <a:t> phải đang lắng nghe các yêu cầu kết nối đến. Bạn có thể kết nối với người nghe này theo một trong hai cách sau:</a:t>
            </a:r>
            <a:endParaRPr sz="2400">
              <a:solidFill>
                <a:schemeClr val="dk1"/>
              </a:solidFill>
              <a:highlight>
                <a:srgbClr val="FFFFFF"/>
              </a:highlight>
              <a:latin typeface="Helvetica Neue"/>
              <a:ea typeface="Helvetica Neue"/>
              <a:cs typeface="Helvetica Neue"/>
              <a:sym typeface="Helvetica Neue"/>
            </a:endParaRPr>
          </a:p>
          <a:p>
            <a:pPr indent="-381000" lvl="0" marL="825500" rtl="0" algn="l">
              <a:lnSpc>
                <a:spcPct val="115000"/>
              </a:lnSpc>
              <a:spcBef>
                <a:spcPts val="2400"/>
              </a:spcBef>
              <a:spcAft>
                <a:spcPts val="0"/>
              </a:spcAft>
              <a:buClr>
                <a:schemeClr val="dk1"/>
              </a:buClr>
              <a:buSzPts val="2400"/>
              <a:buFont typeface="Helvetica Neue"/>
              <a:buChar char="●"/>
            </a:pPr>
            <a:r>
              <a:rPr lang="en-US" sz="2400">
                <a:solidFill>
                  <a:schemeClr val="dk1"/>
                </a:solidFill>
                <a:highlight>
                  <a:srgbClr val="FFFFFF"/>
                </a:highlight>
                <a:latin typeface="Helvetica Neue"/>
                <a:ea typeface="Helvetica Neue"/>
                <a:cs typeface="Helvetica Neue"/>
                <a:sym typeface="Helvetica Neue"/>
              </a:rPr>
              <a:t>Tạo </a:t>
            </a:r>
            <a:r>
              <a:rPr lang="en-US" sz="2400">
                <a:solidFill>
                  <a:schemeClr val="dk1"/>
                </a:solidFill>
                <a:highlight>
                  <a:srgbClr val="FFFFFF"/>
                </a:highlight>
                <a:latin typeface="Courier New"/>
                <a:ea typeface="Courier New"/>
                <a:cs typeface="Courier New"/>
                <a:sym typeface="Courier New"/>
              </a:rPr>
              <a:t>TcpClient </a:t>
            </a:r>
            <a:r>
              <a:rPr lang="en-US" sz="2400">
                <a:solidFill>
                  <a:schemeClr val="dk1"/>
                </a:solidFill>
                <a:highlight>
                  <a:srgbClr val="FFFFFF"/>
                </a:highlight>
                <a:latin typeface="Helvetica Neue"/>
                <a:ea typeface="Helvetica Neue"/>
                <a:cs typeface="Helvetica Neue"/>
                <a:sym typeface="Helvetica Neue"/>
              </a:rPr>
              <a:t>và gọi một trong ba phương thức </a:t>
            </a:r>
            <a:r>
              <a:rPr lang="en-US" sz="2400">
                <a:solidFill>
                  <a:schemeClr val="dk1"/>
                </a:solidFill>
                <a:highlight>
                  <a:srgbClr val="FFFFFF"/>
                </a:highlight>
                <a:uFill>
                  <a:noFill/>
                </a:uFill>
                <a:latin typeface="Helvetica Neue"/>
                <a:ea typeface="Helvetica Neue"/>
                <a:cs typeface="Helvetica Neue"/>
                <a:sym typeface="Helvetica Neue"/>
                <a:hlinkClick r:id="rId7">
                  <a:extLst>
                    <a:ext uri="{A12FA001-AC4F-418D-AE19-62706E023703}">
                      <ahyp:hlinkClr val="tx"/>
                    </a:ext>
                  </a:extLst>
                </a:hlinkClick>
              </a:rPr>
              <a:t>Connect khả dụng.</a:t>
            </a:r>
            <a:endParaRPr sz="2400">
              <a:solidFill>
                <a:schemeClr val="dk1"/>
              </a:solidFill>
              <a:highlight>
                <a:srgbClr val="FFFFFF"/>
              </a:highlight>
              <a:latin typeface="Helvetica Neue"/>
              <a:ea typeface="Helvetica Neue"/>
              <a:cs typeface="Helvetica Neue"/>
              <a:sym typeface="Helvetica Neue"/>
            </a:endParaRPr>
          </a:p>
          <a:p>
            <a:pPr indent="-381000" lvl="0" marL="825500" rtl="0" algn="l">
              <a:lnSpc>
                <a:spcPct val="115000"/>
              </a:lnSpc>
              <a:spcBef>
                <a:spcPts val="0"/>
              </a:spcBef>
              <a:spcAft>
                <a:spcPts val="0"/>
              </a:spcAft>
              <a:buClr>
                <a:schemeClr val="dk1"/>
              </a:buClr>
              <a:buSzPts val="2400"/>
              <a:buFont typeface="Helvetica Neue"/>
              <a:buChar char="●"/>
            </a:pPr>
            <a:r>
              <a:rPr lang="en-US" sz="2400">
                <a:solidFill>
                  <a:schemeClr val="dk1"/>
                </a:solidFill>
                <a:highlight>
                  <a:srgbClr val="FFFFFF"/>
                </a:highlight>
                <a:latin typeface="Helvetica Neue"/>
                <a:ea typeface="Helvetica Neue"/>
                <a:cs typeface="Helvetica Neue"/>
                <a:sym typeface="Helvetica Neue"/>
              </a:rPr>
              <a:t>Tạo một </a:t>
            </a:r>
            <a:r>
              <a:rPr lang="en-US" sz="2400">
                <a:solidFill>
                  <a:schemeClr val="dk1"/>
                </a:solidFill>
                <a:highlight>
                  <a:srgbClr val="FFFFFF"/>
                </a:highlight>
                <a:latin typeface="Courier New"/>
                <a:ea typeface="Courier New"/>
                <a:cs typeface="Courier New"/>
                <a:sym typeface="Courier New"/>
              </a:rPr>
              <a:t>TcpClient </a:t>
            </a:r>
            <a:r>
              <a:rPr lang="en-US" sz="2400">
                <a:solidFill>
                  <a:schemeClr val="dk1"/>
                </a:solidFill>
                <a:highlight>
                  <a:srgbClr val="FFFFFF"/>
                </a:highlight>
                <a:latin typeface="Helvetica Neue"/>
                <a:ea typeface="Helvetica Neue"/>
                <a:cs typeface="Helvetica Neue"/>
                <a:sym typeface="Helvetica Neue"/>
              </a:rPr>
              <a:t>tên máy chủ và số cổng của máy chủ từ xa. Hàm tạo này sẽ tự động thử kết nối.</a:t>
            </a:r>
            <a:endParaRPr sz="2400">
              <a:solidFill>
                <a:schemeClr val="dk1"/>
              </a:solidFill>
              <a:highlight>
                <a:srgbClr val="FFFFFF"/>
              </a:highlight>
              <a:latin typeface="Helvetica Neue"/>
              <a:ea typeface="Helvetica Neue"/>
              <a:cs typeface="Helvetica Neue"/>
              <a:sym typeface="Helvetica Neue"/>
            </a:endParaRPr>
          </a:p>
          <a:p>
            <a:pPr indent="0" lvl="0" marL="0" rtl="0" algn="l">
              <a:spcBef>
                <a:spcPts val="24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g1693b5a5c6a_0_65"/>
          <p:cNvPicPr preferRelativeResize="0"/>
          <p:nvPr/>
        </p:nvPicPr>
        <p:blipFill>
          <a:blip r:embed="rId3">
            <a:alphaModFix/>
          </a:blip>
          <a:stretch>
            <a:fillRect/>
          </a:stretch>
        </p:blipFill>
        <p:spPr>
          <a:xfrm>
            <a:off x="1581950" y="-461625"/>
            <a:ext cx="2447600" cy="2006591"/>
          </a:xfrm>
          <a:prstGeom prst="rect">
            <a:avLst/>
          </a:prstGeom>
          <a:noFill/>
          <a:ln>
            <a:noFill/>
          </a:ln>
        </p:spPr>
      </p:pic>
      <p:sp>
        <p:nvSpPr>
          <p:cNvPr id="203" name="Google Shape;203;g1693b5a5c6a_0_65"/>
          <p:cNvSpPr txBox="1"/>
          <p:nvPr/>
        </p:nvSpPr>
        <p:spPr>
          <a:xfrm>
            <a:off x="1011625" y="-26274"/>
            <a:ext cx="590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134F5C"/>
                </a:solidFill>
                <a:latin typeface="Helvetica Neue"/>
                <a:ea typeface="Helvetica Neue"/>
                <a:cs typeface="Helvetica Neue"/>
                <a:sym typeface="Helvetica Neue"/>
              </a:rPr>
              <a:t>Kiến thức chung</a:t>
            </a:r>
            <a:endParaRPr b="1" sz="4800">
              <a:solidFill>
                <a:srgbClr val="134F5C"/>
              </a:solidFill>
              <a:latin typeface="Helvetica Neue"/>
              <a:ea typeface="Helvetica Neue"/>
              <a:cs typeface="Helvetica Neue"/>
              <a:sym typeface="Helvetica Neue"/>
            </a:endParaRPr>
          </a:p>
        </p:txBody>
      </p:sp>
      <p:sp>
        <p:nvSpPr>
          <p:cNvPr id="204" name="Google Shape;204;g1693b5a5c6a_0_65"/>
          <p:cNvSpPr txBox="1"/>
          <p:nvPr/>
        </p:nvSpPr>
        <p:spPr>
          <a:xfrm>
            <a:off x="259500" y="2628900"/>
            <a:ext cx="11673000" cy="3173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20"/>
              </a:spcBef>
              <a:spcAft>
                <a:spcPts val="0"/>
              </a:spcAft>
              <a:buClr>
                <a:schemeClr val="dk1"/>
              </a:buClr>
              <a:buSzPts val="1100"/>
              <a:buFont typeface="Arial"/>
              <a:buNone/>
            </a:pPr>
            <a:r>
              <a:rPr lang="en-US" sz="2400">
                <a:solidFill>
                  <a:schemeClr val="dk1"/>
                </a:solidFill>
                <a:latin typeface="Times New Roman"/>
                <a:ea typeface="Times New Roman"/>
                <a:cs typeface="Times New Roman"/>
                <a:sym typeface="Times New Roman"/>
              </a:rPr>
              <a:t>Namespace System.Threading cung cấp một số kiểu dữ liệu cho phép bạn thực hiện lập trình đa luồng. Ngoài việc cung cấp những kiểu dữ liệu tượng trưng cho một luồng cụ thể nào đó, namespace này còn định nghĩa những lớp có thể quản lý một collection các luồng (ThreadPool), một lớp Timer đơn giản (không dựa vào GUI) và các lớp cung cấp truy cập được đồng bộ vào dữ liệu được chia sẻ sử dụng. </a:t>
            </a:r>
            <a:endParaRPr sz="2400">
              <a:solidFill>
                <a:schemeClr val="dk1"/>
              </a:solidFill>
              <a:latin typeface="Times New Roman"/>
              <a:ea typeface="Times New Roman"/>
              <a:cs typeface="Times New Roman"/>
              <a:sym typeface="Times New Roman"/>
            </a:endParaRPr>
          </a:p>
          <a:p>
            <a:pPr indent="0" lvl="0" marL="0" rtl="0" algn="l">
              <a:spcBef>
                <a:spcPts val="20"/>
              </a:spcBef>
              <a:spcAft>
                <a:spcPts val="0"/>
              </a:spcAft>
              <a:buNone/>
            </a:pPr>
            <a:r>
              <a:t/>
            </a:r>
            <a:endParaRPr/>
          </a:p>
        </p:txBody>
      </p:sp>
      <p:grpSp>
        <p:nvGrpSpPr>
          <p:cNvPr id="205" name="Google Shape;205;g1693b5a5c6a_0_65"/>
          <p:cNvGrpSpPr/>
          <p:nvPr/>
        </p:nvGrpSpPr>
        <p:grpSpPr>
          <a:xfrm>
            <a:off x="1011325" y="839635"/>
            <a:ext cx="5656093" cy="1118276"/>
            <a:chOff x="6228991" y="2273716"/>
            <a:chExt cx="4799400" cy="1034100"/>
          </a:xfrm>
        </p:grpSpPr>
        <p:sp>
          <p:nvSpPr>
            <p:cNvPr id="206" name="Google Shape;206;g1693b5a5c6a_0_65"/>
            <p:cNvSpPr/>
            <p:nvPr/>
          </p:nvSpPr>
          <p:spPr>
            <a:xfrm>
              <a:off x="6228991" y="2273716"/>
              <a:ext cx="4799400" cy="1034100"/>
            </a:xfrm>
            <a:prstGeom prst="roundRect">
              <a:avLst>
                <a:gd fmla="val 0" name="adj"/>
              </a:avLst>
            </a:prstGeom>
            <a:solidFill>
              <a:srgbClr val="1D42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Helvetica Neue"/>
                  <a:ea typeface="Helvetica Neue"/>
                  <a:cs typeface="Helvetica Neue"/>
                  <a:sym typeface="Helvetica Neue"/>
                </a:rPr>
                <a:t>          </a:t>
              </a:r>
              <a:r>
                <a:rPr lang="en-US" sz="3000">
                  <a:solidFill>
                    <a:schemeClr val="lt1"/>
                  </a:solidFill>
                  <a:latin typeface="Helvetica Neue"/>
                  <a:ea typeface="Helvetica Neue"/>
                  <a:cs typeface="Helvetica Neue"/>
                  <a:sym typeface="Helvetica Neue"/>
                </a:rPr>
                <a:t> </a:t>
              </a:r>
              <a:r>
                <a:rPr b="1" lang="en-US" sz="3000">
                  <a:solidFill>
                    <a:schemeClr val="lt1"/>
                  </a:solidFill>
                  <a:latin typeface="Helvetica Neue"/>
                  <a:ea typeface="Helvetica Neue"/>
                  <a:cs typeface="Helvetica Neue"/>
                  <a:sym typeface="Helvetica Neue"/>
                </a:rPr>
                <a:t>namespace System.Threading</a:t>
              </a:r>
              <a:endParaRPr b="1" sz="3000">
                <a:solidFill>
                  <a:schemeClr val="lt1"/>
                </a:solidFill>
                <a:latin typeface="Helvetica Neue"/>
                <a:ea typeface="Helvetica Neue"/>
                <a:cs typeface="Helvetica Neue"/>
                <a:sym typeface="Helvetica Neue"/>
              </a:endParaRPr>
            </a:p>
          </p:txBody>
        </p:sp>
        <p:sp>
          <p:nvSpPr>
            <p:cNvPr id="207" name="Google Shape;207;g1693b5a5c6a_0_65"/>
            <p:cNvSpPr/>
            <p:nvPr/>
          </p:nvSpPr>
          <p:spPr>
            <a:xfrm>
              <a:off x="6449741" y="2480035"/>
              <a:ext cx="631200" cy="6312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400">
                  <a:solidFill>
                    <a:srgbClr val="1D4251"/>
                  </a:solidFill>
                  <a:latin typeface="Helvetica Neue"/>
                  <a:ea typeface="Helvetica Neue"/>
                  <a:cs typeface="Helvetica Neue"/>
                  <a:sym typeface="Helvetica Neue"/>
                </a:rPr>
                <a:t>05</a:t>
              </a:r>
              <a:endParaRPr sz="2400">
                <a:solidFill>
                  <a:srgbClr val="1D4251"/>
                </a:solidFill>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500"/>
                                        <p:tgtEl>
                                          <p:spTgt spid="205"/>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500"/>
                                        <p:tgtEl>
                                          <p:spTgt spid="20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2017-08-18T03:02:00Z</dcterms:created>
  <dc:creator>WIN7</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